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9B55D13-E7A0-4C21-A865-475B1C6F6171}">
  <a:tblStyle styleId="{A9B55D13-E7A0-4C21-A865-475B1C6F617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CB3CF49-5960-4D86-912A-769A8AAFC4BF}"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1" Type="http://schemas.openxmlformats.org/officeDocument/2006/relationships/slide" Target="slides/slide35.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gif>
</file>

<file path=ppt/media/image10.gif>
</file>

<file path=ppt/media/image2.png>
</file>

<file path=ppt/media/image3.png>
</file>

<file path=ppt/media/image4.png>
</file>

<file path=ppt/media/image5.png>
</file>

<file path=ppt/media/image6.gif>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3ddc1581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3ddc1581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78fcf1cc39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278fcf1cc39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78fcf1cc39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278fcf1cc39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78fcf1cc39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278fcf1cc39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278fcf1cc39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278fcf1cc39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278fcf1cc39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278fcf1cc39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278fcf1cc39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278fcf1cc39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278fcf1cc39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278fcf1cc39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278fcf1cc39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278fcf1cc39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278fcf1cc39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278fcf1cc39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278fcf1cc39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278fcf1cc39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89dd9f533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89dd9f533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278fcf1cc39_0_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278fcf1cc39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 name="Shape 751"/>
        <p:cNvGrpSpPr/>
        <p:nvPr/>
      </p:nvGrpSpPr>
      <p:grpSpPr>
        <a:xfrm>
          <a:off x="0" y="0"/>
          <a:ext cx="0" cy="0"/>
          <a:chOff x="0" y="0"/>
          <a:chExt cx="0" cy="0"/>
        </a:xfrm>
      </p:grpSpPr>
      <p:sp>
        <p:nvSpPr>
          <p:cNvPr id="752" name="Google Shape;752;g278fcf1cc39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 name="Google Shape;753;g278fcf1cc39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g278fcf1cc39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1" name="Google Shape;791;g278fcf1cc39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 name="Shape 824"/>
        <p:cNvGrpSpPr/>
        <p:nvPr/>
      </p:nvGrpSpPr>
      <p:grpSpPr>
        <a:xfrm>
          <a:off x="0" y="0"/>
          <a:ext cx="0" cy="0"/>
          <a:chOff x="0" y="0"/>
          <a:chExt cx="0" cy="0"/>
        </a:xfrm>
      </p:grpSpPr>
      <p:sp>
        <p:nvSpPr>
          <p:cNvPr id="825" name="Google Shape;825;g278fcf1cc39_0_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 name="Google Shape;826;g278fcf1cc39_0_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9" name="Shape 839"/>
        <p:cNvGrpSpPr/>
        <p:nvPr/>
      </p:nvGrpSpPr>
      <p:grpSpPr>
        <a:xfrm>
          <a:off x="0" y="0"/>
          <a:ext cx="0" cy="0"/>
          <a:chOff x="0" y="0"/>
          <a:chExt cx="0" cy="0"/>
        </a:xfrm>
      </p:grpSpPr>
      <p:sp>
        <p:nvSpPr>
          <p:cNvPr id="840" name="Google Shape;840;g278fcf1cc39_0_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1" name="Google Shape;841;g278fcf1cc39_0_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278fcf1cc39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278fcf1cc39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278fcf1cc39_0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278fcf1cc39_0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278fcf1cc39_0_7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278fcf1cc39_0_7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278fcf1cc39_0_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278fcf1cc39_0_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278fcf1cc39_0_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g278fcf1cc39_0_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78fcf1cc39_0_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78fcf1cc39_0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278fcf1cc39_0_4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278fcf1cc39_0_4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g278fcf1cc39_0_40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 name="Google Shape;1057;g278fcf1cc39_0_4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278fcf1cc39_0_4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278fcf1cc39_0_4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1e0096f7f8a_0_5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1e0096f7f8a_0_5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4" name="Shape 1104"/>
        <p:cNvGrpSpPr/>
        <p:nvPr/>
      </p:nvGrpSpPr>
      <p:grpSpPr>
        <a:xfrm>
          <a:off x="0" y="0"/>
          <a:ext cx="0" cy="0"/>
          <a:chOff x="0" y="0"/>
          <a:chExt cx="0" cy="0"/>
        </a:xfrm>
      </p:grpSpPr>
      <p:sp>
        <p:nvSpPr>
          <p:cNvPr id="1105" name="Google Shape;1105;g1e0096f7f8a_0_5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 name="Google Shape;1106;g1e0096f7f8a_0_5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1e0096f7f8a_0_5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1e0096f7f8a_0_5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28b86e5f63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28b86e5f63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28b86e5f63_0_8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28b86e5f63_0_8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e38958c0c9_0_1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e38958c0c9_0_1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228b86e5f63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228b86e5f63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28b86e5f63_0_8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28b86e5f63_0_8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78fcf1cc3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78fcf1cc3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sp>
        <p:nvSpPr>
          <p:cNvPr id="9" name="Google Shape;9;p2"/>
          <p:cNvSpPr txBox="1"/>
          <p:nvPr>
            <p:ph idx="1" type="subTitle"/>
          </p:nvPr>
        </p:nvSpPr>
        <p:spPr>
          <a:xfrm>
            <a:off x="713225" y="3523025"/>
            <a:ext cx="4583100" cy="4044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 name="Google Shape;10;p2"/>
          <p:cNvSpPr txBox="1"/>
          <p:nvPr>
            <p:ph type="ctrTitle"/>
          </p:nvPr>
        </p:nvSpPr>
        <p:spPr>
          <a:xfrm>
            <a:off x="713225" y="1078200"/>
            <a:ext cx="4583100" cy="2386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4800"/>
              <a:buNone/>
              <a:defRPr sz="4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grpSp>
        <p:nvGrpSpPr>
          <p:cNvPr id="11" name="Google Shape;11;p2"/>
          <p:cNvGrpSpPr/>
          <p:nvPr/>
        </p:nvGrpSpPr>
        <p:grpSpPr>
          <a:xfrm>
            <a:off x="76200" y="76200"/>
            <a:ext cx="8991600" cy="4991100"/>
            <a:chOff x="76200" y="76200"/>
            <a:chExt cx="8991600" cy="4991100"/>
          </a:xfrm>
        </p:grpSpPr>
        <p:sp>
          <p:nvSpPr>
            <p:cNvPr id="12" name="Google Shape;12;p2"/>
            <p:cNvSpPr/>
            <p:nvPr/>
          </p:nvSpPr>
          <p:spPr>
            <a:xfrm>
              <a:off x="76200" y="76200"/>
              <a:ext cx="270600" cy="270600"/>
            </a:xfrm>
            <a:prstGeom prst="mathPlus">
              <a:avLst>
                <a:gd fmla="val 658" name="adj1"/>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aheim"/>
                <a:ea typeface="Anaheim"/>
                <a:cs typeface="Anaheim"/>
                <a:sym typeface="Anaheim"/>
              </a:endParaRPr>
            </a:p>
          </p:txBody>
        </p:sp>
        <p:sp>
          <p:nvSpPr>
            <p:cNvPr id="13" name="Google Shape;13;p2"/>
            <p:cNvSpPr/>
            <p:nvPr/>
          </p:nvSpPr>
          <p:spPr>
            <a:xfrm>
              <a:off x="8797200" y="76200"/>
              <a:ext cx="270600" cy="270600"/>
            </a:xfrm>
            <a:prstGeom prst="mathPlus">
              <a:avLst>
                <a:gd fmla="val 658" name="adj1"/>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aheim"/>
                <a:ea typeface="Anaheim"/>
                <a:cs typeface="Anaheim"/>
                <a:sym typeface="Anaheim"/>
              </a:endParaRPr>
            </a:p>
          </p:txBody>
        </p:sp>
        <p:sp>
          <p:nvSpPr>
            <p:cNvPr id="14" name="Google Shape;14;p2"/>
            <p:cNvSpPr/>
            <p:nvPr/>
          </p:nvSpPr>
          <p:spPr>
            <a:xfrm>
              <a:off x="76200" y="4796700"/>
              <a:ext cx="270600" cy="270600"/>
            </a:xfrm>
            <a:prstGeom prst="mathPlus">
              <a:avLst>
                <a:gd fmla="val 658" name="adj1"/>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aheim"/>
                <a:ea typeface="Anaheim"/>
                <a:cs typeface="Anaheim"/>
                <a:sym typeface="Anaheim"/>
              </a:endParaRPr>
            </a:p>
          </p:txBody>
        </p:sp>
        <p:sp>
          <p:nvSpPr>
            <p:cNvPr id="15" name="Google Shape;15;p2"/>
            <p:cNvSpPr/>
            <p:nvPr/>
          </p:nvSpPr>
          <p:spPr>
            <a:xfrm>
              <a:off x="8797200" y="4796700"/>
              <a:ext cx="270600" cy="270600"/>
            </a:xfrm>
            <a:prstGeom prst="mathPlus">
              <a:avLst>
                <a:gd fmla="val 658" name="adj1"/>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aheim"/>
                <a:ea typeface="Anaheim"/>
                <a:cs typeface="Anaheim"/>
                <a:sym typeface="Anaheim"/>
              </a:endParaRPr>
            </a:p>
          </p:txBody>
        </p:sp>
      </p:grpSp>
      <p:grpSp>
        <p:nvGrpSpPr>
          <p:cNvPr id="16" name="Google Shape;16;p2"/>
          <p:cNvGrpSpPr/>
          <p:nvPr/>
        </p:nvGrpSpPr>
        <p:grpSpPr>
          <a:xfrm>
            <a:off x="76200" y="76200"/>
            <a:ext cx="8991600" cy="4991100"/>
            <a:chOff x="76200" y="76200"/>
            <a:chExt cx="8991600" cy="4991100"/>
          </a:xfrm>
        </p:grpSpPr>
        <p:sp>
          <p:nvSpPr>
            <p:cNvPr id="17" name="Google Shape;17;p2"/>
            <p:cNvSpPr/>
            <p:nvPr/>
          </p:nvSpPr>
          <p:spPr>
            <a:xfrm>
              <a:off x="76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18" name="Google Shape;18;p2"/>
            <p:cNvSpPr/>
            <p:nvPr/>
          </p:nvSpPr>
          <p:spPr>
            <a:xfrm>
              <a:off x="8797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19" name="Google Shape;19;p2"/>
            <p:cNvSpPr/>
            <p:nvPr/>
          </p:nvSpPr>
          <p:spPr>
            <a:xfrm>
              <a:off x="76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20" name="Google Shape;20;p2"/>
            <p:cNvSpPr/>
            <p:nvPr/>
          </p:nvSpPr>
          <p:spPr>
            <a:xfrm>
              <a:off x="8797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2" name="Shape 82"/>
        <p:cNvGrpSpPr/>
        <p:nvPr/>
      </p:nvGrpSpPr>
      <p:grpSpPr>
        <a:xfrm>
          <a:off x="0" y="0"/>
          <a:ext cx="0" cy="0"/>
          <a:chOff x="0" y="0"/>
          <a:chExt cx="0" cy="0"/>
        </a:xfrm>
      </p:grpSpPr>
      <p:sp>
        <p:nvSpPr>
          <p:cNvPr id="83" name="Google Shape;83;p11"/>
          <p:cNvSpPr txBox="1"/>
          <p:nvPr>
            <p:ph hasCustomPrompt="1" type="title"/>
          </p:nvPr>
        </p:nvSpPr>
        <p:spPr>
          <a:xfrm>
            <a:off x="2108850" y="1581606"/>
            <a:ext cx="4926300" cy="1284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4" name="Google Shape;84;p11"/>
          <p:cNvSpPr txBox="1"/>
          <p:nvPr>
            <p:ph idx="1" type="subTitle"/>
          </p:nvPr>
        </p:nvSpPr>
        <p:spPr>
          <a:xfrm>
            <a:off x="2108850" y="2865600"/>
            <a:ext cx="4926300" cy="6033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85" name="Google Shape;85;p11"/>
          <p:cNvGrpSpPr/>
          <p:nvPr/>
        </p:nvGrpSpPr>
        <p:grpSpPr>
          <a:xfrm>
            <a:off x="76200" y="76200"/>
            <a:ext cx="8991600" cy="4991100"/>
            <a:chOff x="76200" y="76200"/>
            <a:chExt cx="8991600" cy="4991100"/>
          </a:xfrm>
        </p:grpSpPr>
        <p:sp>
          <p:nvSpPr>
            <p:cNvPr id="86" name="Google Shape;86;p11"/>
            <p:cNvSpPr/>
            <p:nvPr/>
          </p:nvSpPr>
          <p:spPr>
            <a:xfrm>
              <a:off x="76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87" name="Google Shape;87;p11"/>
            <p:cNvSpPr/>
            <p:nvPr/>
          </p:nvSpPr>
          <p:spPr>
            <a:xfrm>
              <a:off x="8797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88" name="Google Shape;88;p11"/>
            <p:cNvSpPr/>
            <p:nvPr/>
          </p:nvSpPr>
          <p:spPr>
            <a:xfrm>
              <a:off x="76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89" name="Google Shape;89;p11"/>
            <p:cNvSpPr/>
            <p:nvPr/>
          </p:nvSpPr>
          <p:spPr>
            <a:xfrm>
              <a:off x="8797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90" name="Shape 9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4" name="Shape 9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txBox="1"/>
          <p:nvPr>
            <p:ph type="title"/>
          </p:nvPr>
        </p:nvSpPr>
        <p:spPr>
          <a:xfrm>
            <a:off x="922650" y="2533730"/>
            <a:ext cx="2800800" cy="730200"/>
          </a:xfrm>
          <a:prstGeom prst="rect">
            <a:avLst/>
          </a:prstGeom>
        </p:spPr>
        <p:txBody>
          <a:bodyPr anchorCtr="0" anchor="ctr" bIns="91425" lIns="91425" spcFirstLastPara="1" rIns="91425" wrap="square" tIns="91425">
            <a:noAutofit/>
          </a:bodyPr>
          <a:lstStyle>
            <a:lvl1pPr lvl="0" algn="l">
              <a:spcBef>
                <a:spcPts val="0"/>
              </a:spcBef>
              <a:spcAft>
                <a:spcPts val="0"/>
              </a:spcAft>
              <a:buClr>
                <a:schemeClr val="accent1"/>
              </a:buClr>
              <a:buSzPts val="4300"/>
              <a:buNone/>
              <a:defRPr sz="4300"/>
            </a:lvl1pPr>
            <a:lvl2pPr lvl="1">
              <a:spcBef>
                <a:spcPts val="0"/>
              </a:spcBef>
              <a:spcAft>
                <a:spcPts val="0"/>
              </a:spcAft>
              <a:buClr>
                <a:schemeClr val="accent1"/>
              </a:buClr>
              <a:buSzPts val="3600"/>
              <a:buNone/>
              <a:defRPr sz="3600">
                <a:solidFill>
                  <a:schemeClr val="accent1"/>
                </a:solidFill>
              </a:defRPr>
            </a:lvl2pPr>
            <a:lvl3pPr lvl="2">
              <a:spcBef>
                <a:spcPts val="0"/>
              </a:spcBef>
              <a:spcAft>
                <a:spcPts val="0"/>
              </a:spcAft>
              <a:buClr>
                <a:schemeClr val="accent1"/>
              </a:buClr>
              <a:buSzPts val="3600"/>
              <a:buNone/>
              <a:defRPr sz="3600">
                <a:solidFill>
                  <a:schemeClr val="accent1"/>
                </a:solidFill>
              </a:defRPr>
            </a:lvl3pPr>
            <a:lvl4pPr lvl="3">
              <a:spcBef>
                <a:spcPts val="0"/>
              </a:spcBef>
              <a:spcAft>
                <a:spcPts val="0"/>
              </a:spcAft>
              <a:buClr>
                <a:schemeClr val="accent1"/>
              </a:buClr>
              <a:buSzPts val="3600"/>
              <a:buNone/>
              <a:defRPr sz="3600">
                <a:solidFill>
                  <a:schemeClr val="accent1"/>
                </a:solidFill>
              </a:defRPr>
            </a:lvl4pPr>
            <a:lvl5pPr lvl="4">
              <a:spcBef>
                <a:spcPts val="0"/>
              </a:spcBef>
              <a:spcAft>
                <a:spcPts val="0"/>
              </a:spcAft>
              <a:buClr>
                <a:schemeClr val="accent1"/>
              </a:buClr>
              <a:buSzPts val="3600"/>
              <a:buNone/>
              <a:defRPr sz="3600">
                <a:solidFill>
                  <a:schemeClr val="accent1"/>
                </a:solidFill>
              </a:defRPr>
            </a:lvl5pPr>
            <a:lvl6pPr lvl="5">
              <a:spcBef>
                <a:spcPts val="0"/>
              </a:spcBef>
              <a:spcAft>
                <a:spcPts val="0"/>
              </a:spcAft>
              <a:buClr>
                <a:schemeClr val="accent1"/>
              </a:buClr>
              <a:buSzPts val="3600"/>
              <a:buNone/>
              <a:defRPr sz="3600">
                <a:solidFill>
                  <a:schemeClr val="accent1"/>
                </a:solidFill>
              </a:defRPr>
            </a:lvl6pPr>
            <a:lvl7pPr lvl="6">
              <a:spcBef>
                <a:spcPts val="0"/>
              </a:spcBef>
              <a:spcAft>
                <a:spcPts val="0"/>
              </a:spcAft>
              <a:buClr>
                <a:schemeClr val="accent1"/>
              </a:buClr>
              <a:buSzPts val="3600"/>
              <a:buNone/>
              <a:defRPr sz="3600">
                <a:solidFill>
                  <a:schemeClr val="accent1"/>
                </a:solidFill>
              </a:defRPr>
            </a:lvl7pPr>
            <a:lvl8pPr lvl="7">
              <a:spcBef>
                <a:spcPts val="0"/>
              </a:spcBef>
              <a:spcAft>
                <a:spcPts val="0"/>
              </a:spcAft>
              <a:buClr>
                <a:schemeClr val="accent1"/>
              </a:buClr>
              <a:buSzPts val="3600"/>
              <a:buNone/>
              <a:defRPr sz="3600">
                <a:solidFill>
                  <a:schemeClr val="accent1"/>
                </a:solidFill>
              </a:defRPr>
            </a:lvl8pPr>
            <a:lvl9pPr lvl="8">
              <a:spcBef>
                <a:spcPts val="0"/>
              </a:spcBef>
              <a:spcAft>
                <a:spcPts val="0"/>
              </a:spcAft>
              <a:buClr>
                <a:schemeClr val="accent1"/>
              </a:buClr>
              <a:buSzPts val="3600"/>
              <a:buNone/>
              <a:defRPr sz="3600">
                <a:solidFill>
                  <a:schemeClr val="accent1"/>
                </a:solidFill>
              </a:defRPr>
            </a:lvl9pPr>
          </a:lstStyle>
          <a:p/>
        </p:txBody>
      </p:sp>
      <p:sp>
        <p:nvSpPr>
          <p:cNvPr id="23" name="Google Shape;23;p3"/>
          <p:cNvSpPr txBox="1"/>
          <p:nvPr>
            <p:ph idx="1" type="subTitle"/>
          </p:nvPr>
        </p:nvSpPr>
        <p:spPr>
          <a:xfrm>
            <a:off x="922650" y="3511100"/>
            <a:ext cx="2800800" cy="8418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800"/>
              <a:buFont typeface="Anton"/>
              <a:buNone/>
              <a:defRPr sz="2800">
                <a:latin typeface="Anton"/>
                <a:ea typeface="Anton"/>
                <a:cs typeface="Anton"/>
                <a:sym typeface="Anton"/>
              </a:defRPr>
            </a:lvl2pPr>
            <a:lvl3pPr lvl="2" rtl="0">
              <a:lnSpc>
                <a:spcPct val="100000"/>
              </a:lnSpc>
              <a:spcBef>
                <a:spcPts val="0"/>
              </a:spcBef>
              <a:spcAft>
                <a:spcPts val="0"/>
              </a:spcAft>
              <a:buSzPts val="2800"/>
              <a:buFont typeface="Anton"/>
              <a:buNone/>
              <a:defRPr sz="2800">
                <a:latin typeface="Anton"/>
                <a:ea typeface="Anton"/>
                <a:cs typeface="Anton"/>
                <a:sym typeface="Anton"/>
              </a:defRPr>
            </a:lvl3pPr>
            <a:lvl4pPr lvl="3" rtl="0">
              <a:lnSpc>
                <a:spcPct val="100000"/>
              </a:lnSpc>
              <a:spcBef>
                <a:spcPts val="0"/>
              </a:spcBef>
              <a:spcAft>
                <a:spcPts val="0"/>
              </a:spcAft>
              <a:buSzPts val="2800"/>
              <a:buFont typeface="Anton"/>
              <a:buNone/>
              <a:defRPr sz="2800">
                <a:latin typeface="Anton"/>
                <a:ea typeface="Anton"/>
                <a:cs typeface="Anton"/>
                <a:sym typeface="Anton"/>
              </a:defRPr>
            </a:lvl4pPr>
            <a:lvl5pPr lvl="4" rtl="0">
              <a:lnSpc>
                <a:spcPct val="100000"/>
              </a:lnSpc>
              <a:spcBef>
                <a:spcPts val="0"/>
              </a:spcBef>
              <a:spcAft>
                <a:spcPts val="0"/>
              </a:spcAft>
              <a:buSzPts val="2800"/>
              <a:buFont typeface="Anton"/>
              <a:buNone/>
              <a:defRPr sz="2800">
                <a:latin typeface="Anton"/>
                <a:ea typeface="Anton"/>
                <a:cs typeface="Anton"/>
                <a:sym typeface="Anton"/>
              </a:defRPr>
            </a:lvl5pPr>
            <a:lvl6pPr lvl="5" rtl="0">
              <a:lnSpc>
                <a:spcPct val="100000"/>
              </a:lnSpc>
              <a:spcBef>
                <a:spcPts val="0"/>
              </a:spcBef>
              <a:spcAft>
                <a:spcPts val="0"/>
              </a:spcAft>
              <a:buSzPts val="2800"/>
              <a:buFont typeface="Anton"/>
              <a:buNone/>
              <a:defRPr sz="2800">
                <a:latin typeface="Anton"/>
                <a:ea typeface="Anton"/>
                <a:cs typeface="Anton"/>
                <a:sym typeface="Anton"/>
              </a:defRPr>
            </a:lvl6pPr>
            <a:lvl7pPr lvl="6" rtl="0">
              <a:lnSpc>
                <a:spcPct val="100000"/>
              </a:lnSpc>
              <a:spcBef>
                <a:spcPts val="0"/>
              </a:spcBef>
              <a:spcAft>
                <a:spcPts val="0"/>
              </a:spcAft>
              <a:buSzPts val="2800"/>
              <a:buFont typeface="Anton"/>
              <a:buNone/>
              <a:defRPr sz="2800">
                <a:latin typeface="Anton"/>
                <a:ea typeface="Anton"/>
                <a:cs typeface="Anton"/>
                <a:sym typeface="Anton"/>
              </a:defRPr>
            </a:lvl7pPr>
            <a:lvl8pPr lvl="7" rtl="0">
              <a:lnSpc>
                <a:spcPct val="100000"/>
              </a:lnSpc>
              <a:spcBef>
                <a:spcPts val="0"/>
              </a:spcBef>
              <a:spcAft>
                <a:spcPts val="0"/>
              </a:spcAft>
              <a:buSzPts val="2800"/>
              <a:buFont typeface="Anton"/>
              <a:buNone/>
              <a:defRPr sz="2800">
                <a:latin typeface="Anton"/>
                <a:ea typeface="Anton"/>
                <a:cs typeface="Anton"/>
                <a:sym typeface="Anton"/>
              </a:defRPr>
            </a:lvl8pPr>
            <a:lvl9pPr lvl="8" rtl="0">
              <a:lnSpc>
                <a:spcPct val="100000"/>
              </a:lnSpc>
              <a:spcBef>
                <a:spcPts val="0"/>
              </a:spcBef>
              <a:spcAft>
                <a:spcPts val="0"/>
              </a:spcAft>
              <a:buSzPts val="2800"/>
              <a:buFont typeface="Anton"/>
              <a:buNone/>
              <a:defRPr sz="2800">
                <a:latin typeface="Anton"/>
                <a:ea typeface="Anton"/>
                <a:cs typeface="Anton"/>
                <a:sym typeface="Anton"/>
              </a:defRPr>
            </a:lvl9pPr>
          </a:lstStyle>
          <a:p/>
        </p:txBody>
      </p:sp>
      <p:sp>
        <p:nvSpPr>
          <p:cNvPr id="24" name="Google Shape;24;p3"/>
          <p:cNvSpPr txBox="1"/>
          <p:nvPr>
            <p:ph hasCustomPrompt="1" idx="2" type="title"/>
          </p:nvPr>
        </p:nvSpPr>
        <p:spPr>
          <a:xfrm>
            <a:off x="922650" y="1332850"/>
            <a:ext cx="1088700" cy="841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7200"/>
              <a:buNone/>
              <a:defRPr sz="7200"/>
            </a:lvl1pPr>
            <a:lvl2pPr lvl="1" rtl="0">
              <a:spcBef>
                <a:spcPts val="0"/>
              </a:spcBef>
              <a:spcAft>
                <a:spcPts val="0"/>
              </a:spcAft>
              <a:buClr>
                <a:schemeClr val="lt2"/>
              </a:buClr>
              <a:buSzPts val="6800"/>
              <a:buNone/>
              <a:defRPr i="1" sz="6800">
                <a:solidFill>
                  <a:schemeClr val="lt2"/>
                </a:solidFill>
              </a:defRPr>
            </a:lvl2pPr>
            <a:lvl3pPr lvl="2" rtl="0">
              <a:spcBef>
                <a:spcPts val="0"/>
              </a:spcBef>
              <a:spcAft>
                <a:spcPts val="0"/>
              </a:spcAft>
              <a:buClr>
                <a:schemeClr val="lt2"/>
              </a:buClr>
              <a:buSzPts val="6800"/>
              <a:buNone/>
              <a:defRPr i="1" sz="6800">
                <a:solidFill>
                  <a:schemeClr val="lt2"/>
                </a:solidFill>
              </a:defRPr>
            </a:lvl3pPr>
            <a:lvl4pPr lvl="3" rtl="0">
              <a:spcBef>
                <a:spcPts val="0"/>
              </a:spcBef>
              <a:spcAft>
                <a:spcPts val="0"/>
              </a:spcAft>
              <a:buClr>
                <a:schemeClr val="lt2"/>
              </a:buClr>
              <a:buSzPts val="6800"/>
              <a:buNone/>
              <a:defRPr i="1" sz="6800">
                <a:solidFill>
                  <a:schemeClr val="lt2"/>
                </a:solidFill>
              </a:defRPr>
            </a:lvl4pPr>
            <a:lvl5pPr lvl="4" rtl="0">
              <a:spcBef>
                <a:spcPts val="0"/>
              </a:spcBef>
              <a:spcAft>
                <a:spcPts val="0"/>
              </a:spcAft>
              <a:buClr>
                <a:schemeClr val="lt2"/>
              </a:buClr>
              <a:buSzPts val="6800"/>
              <a:buNone/>
              <a:defRPr i="1" sz="6800">
                <a:solidFill>
                  <a:schemeClr val="lt2"/>
                </a:solidFill>
              </a:defRPr>
            </a:lvl5pPr>
            <a:lvl6pPr lvl="5" rtl="0">
              <a:spcBef>
                <a:spcPts val="0"/>
              </a:spcBef>
              <a:spcAft>
                <a:spcPts val="0"/>
              </a:spcAft>
              <a:buClr>
                <a:schemeClr val="lt2"/>
              </a:buClr>
              <a:buSzPts val="6800"/>
              <a:buNone/>
              <a:defRPr i="1" sz="6800">
                <a:solidFill>
                  <a:schemeClr val="lt2"/>
                </a:solidFill>
              </a:defRPr>
            </a:lvl6pPr>
            <a:lvl7pPr lvl="6" rtl="0">
              <a:spcBef>
                <a:spcPts val="0"/>
              </a:spcBef>
              <a:spcAft>
                <a:spcPts val="0"/>
              </a:spcAft>
              <a:buClr>
                <a:schemeClr val="lt2"/>
              </a:buClr>
              <a:buSzPts val="6800"/>
              <a:buNone/>
              <a:defRPr i="1" sz="6800">
                <a:solidFill>
                  <a:schemeClr val="lt2"/>
                </a:solidFill>
              </a:defRPr>
            </a:lvl7pPr>
            <a:lvl8pPr lvl="7" rtl="0">
              <a:spcBef>
                <a:spcPts val="0"/>
              </a:spcBef>
              <a:spcAft>
                <a:spcPts val="0"/>
              </a:spcAft>
              <a:buClr>
                <a:schemeClr val="lt2"/>
              </a:buClr>
              <a:buSzPts val="6800"/>
              <a:buNone/>
              <a:defRPr i="1" sz="6800">
                <a:solidFill>
                  <a:schemeClr val="lt2"/>
                </a:solidFill>
              </a:defRPr>
            </a:lvl8pPr>
            <a:lvl9pPr lvl="8" rtl="0">
              <a:spcBef>
                <a:spcPts val="0"/>
              </a:spcBef>
              <a:spcAft>
                <a:spcPts val="0"/>
              </a:spcAft>
              <a:buClr>
                <a:schemeClr val="lt2"/>
              </a:buClr>
              <a:buSzPts val="6800"/>
              <a:buNone/>
              <a:defRPr i="1" sz="6800">
                <a:solidFill>
                  <a:schemeClr val="lt2"/>
                </a:solidFill>
              </a:defRPr>
            </a:lvl9pPr>
          </a:lstStyle>
          <a:p>
            <a:r>
              <a:t>xx%</a:t>
            </a:r>
          </a:p>
        </p:txBody>
      </p:sp>
      <p:grpSp>
        <p:nvGrpSpPr>
          <p:cNvPr id="25" name="Google Shape;25;p3"/>
          <p:cNvGrpSpPr/>
          <p:nvPr/>
        </p:nvGrpSpPr>
        <p:grpSpPr>
          <a:xfrm>
            <a:off x="76200" y="76200"/>
            <a:ext cx="8991600" cy="4991100"/>
            <a:chOff x="76200" y="76200"/>
            <a:chExt cx="8991600" cy="4991100"/>
          </a:xfrm>
        </p:grpSpPr>
        <p:sp>
          <p:nvSpPr>
            <p:cNvPr id="26" name="Google Shape;26;p3"/>
            <p:cNvSpPr/>
            <p:nvPr/>
          </p:nvSpPr>
          <p:spPr>
            <a:xfrm>
              <a:off x="76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8797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76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8797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0" name="Shape 30"/>
        <p:cNvGrpSpPr/>
        <p:nvPr/>
      </p:nvGrpSpPr>
      <p:grpSpPr>
        <a:xfrm>
          <a:off x="0" y="0"/>
          <a:ext cx="0" cy="0"/>
          <a:chOff x="0" y="0"/>
          <a:chExt cx="0" cy="0"/>
        </a:xfrm>
      </p:grpSpPr>
      <p:sp>
        <p:nvSpPr>
          <p:cNvPr id="31" name="Google Shape;31;p4"/>
          <p:cNvSpPr txBox="1"/>
          <p:nvPr>
            <p:ph idx="1" type="body"/>
          </p:nvPr>
        </p:nvSpPr>
        <p:spPr>
          <a:xfrm>
            <a:off x="1386475" y="1588900"/>
            <a:ext cx="6371100" cy="2391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00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2" name="Google Shape;32;p4"/>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sz="3100"/>
            </a:lvl2pPr>
            <a:lvl3pPr lvl="2" rtl="0" algn="ctr">
              <a:spcBef>
                <a:spcPts val="0"/>
              </a:spcBef>
              <a:spcAft>
                <a:spcPts val="0"/>
              </a:spcAft>
              <a:buNone/>
              <a:defRPr sz="3100"/>
            </a:lvl3pPr>
            <a:lvl4pPr lvl="3" rtl="0" algn="ctr">
              <a:spcBef>
                <a:spcPts val="0"/>
              </a:spcBef>
              <a:spcAft>
                <a:spcPts val="0"/>
              </a:spcAft>
              <a:buNone/>
              <a:defRPr sz="3100"/>
            </a:lvl4pPr>
            <a:lvl5pPr lvl="4" rtl="0" algn="ctr">
              <a:spcBef>
                <a:spcPts val="0"/>
              </a:spcBef>
              <a:spcAft>
                <a:spcPts val="0"/>
              </a:spcAft>
              <a:buNone/>
              <a:defRPr sz="3100"/>
            </a:lvl5pPr>
            <a:lvl6pPr lvl="5" rtl="0" algn="ctr">
              <a:spcBef>
                <a:spcPts val="0"/>
              </a:spcBef>
              <a:spcAft>
                <a:spcPts val="0"/>
              </a:spcAft>
              <a:buNone/>
              <a:defRPr sz="3100"/>
            </a:lvl6pPr>
            <a:lvl7pPr lvl="6" rtl="0" algn="ctr">
              <a:spcBef>
                <a:spcPts val="0"/>
              </a:spcBef>
              <a:spcAft>
                <a:spcPts val="0"/>
              </a:spcAft>
              <a:buNone/>
              <a:defRPr sz="3100"/>
            </a:lvl7pPr>
            <a:lvl8pPr lvl="7" rtl="0" algn="ctr">
              <a:spcBef>
                <a:spcPts val="0"/>
              </a:spcBef>
              <a:spcAft>
                <a:spcPts val="0"/>
              </a:spcAft>
              <a:buNone/>
              <a:defRPr sz="3100"/>
            </a:lvl8pPr>
            <a:lvl9pPr lvl="8" rtl="0" algn="ctr">
              <a:spcBef>
                <a:spcPts val="0"/>
              </a:spcBef>
              <a:spcAft>
                <a:spcPts val="0"/>
              </a:spcAft>
              <a:buNone/>
              <a:defRPr sz="3100"/>
            </a:lvl9pPr>
          </a:lstStyle>
          <a:p/>
        </p:txBody>
      </p:sp>
      <p:grpSp>
        <p:nvGrpSpPr>
          <p:cNvPr id="33" name="Google Shape;33;p4"/>
          <p:cNvGrpSpPr/>
          <p:nvPr/>
        </p:nvGrpSpPr>
        <p:grpSpPr>
          <a:xfrm>
            <a:off x="76200" y="76200"/>
            <a:ext cx="8991600" cy="4991100"/>
            <a:chOff x="76200" y="76200"/>
            <a:chExt cx="8991600" cy="4991100"/>
          </a:xfrm>
        </p:grpSpPr>
        <p:sp>
          <p:nvSpPr>
            <p:cNvPr id="34" name="Google Shape;34;p4"/>
            <p:cNvSpPr/>
            <p:nvPr/>
          </p:nvSpPr>
          <p:spPr>
            <a:xfrm>
              <a:off x="76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8797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76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8797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40" name="Google Shape;40;p5"/>
          <p:cNvSpPr txBox="1"/>
          <p:nvPr>
            <p:ph idx="2" type="title"/>
          </p:nvPr>
        </p:nvSpPr>
        <p:spPr>
          <a:xfrm>
            <a:off x="1483427" y="1933032"/>
            <a:ext cx="3014700" cy="4713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41" name="Google Shape;41;p5"/>
          <p:cNvSpPr txBox="1"/>
          <p:nvPr>
            <p:ph idx="3" type="title"/>
          </p:nvPr>
        </p:nvSpPr>
        <p:spPr>
          <a:xfrm>
            <a:off x="4645863" y="1924250"/>
            <a:ext cx="30147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grpSp>
        <p:nvGrpSpPr>
          <p:cNvPr id="42" name="Google Shape;42;p5"/>
          <p:cNvGrpSpPr/>
          <p:nvPr/>
        </p:nvGrpSpPr>
        <p:grpSpPr>
          <a:xfrm>
            <a:off x="76200" y="76200"/>
            <a:ext cx="8991600" cy="4991100"/>
            <a:chOff x="76200" y="76200"/>
            <a:chExt cx="8991600" cy="4991100"/>
          </a:xfrm>
        </p:grpSpPr>
        <p:sp>
          <p:nvSpPr>
            <p:cNvPr id="43" name="Google Shape;43;p5"/>
            <p:cNvSpPr/>
            <p:nvPr/>
          </p:nvSpPr>
          <p:spPr>
            <a:xfrm>
              <a:off x="76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8797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76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8797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5"/>
          <p:cNvSpPr txBox="1"/>
          <p:nvPr>
            <p:ph idx="1" type="subTitle"/>
          </p:nvPr>
        </p:nvSpPr>
        <p:spPr>
          <a:xfrm>
            <a:off x="1483427" y="2968725"/>
            <a:ext cx="3014700" cy="7404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
        <p:nvSpPr>
          <p:cNvPr id="48" name="Google Shape;48;p5"/>
          <p:cNvSpPr txBox="1"/>
          <p:nvPr>
            <p:ph idx="4" type="subTitle"/>
          </p:nvPr>
        </p:nvSpPr>
        <p:spPr>
          <a:xfrm>
            <a:off x="4645875" y="2946275"/>
            <a:ext cx="3014700" cy="6966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1600"/>
              </a:spcBef>
              <a:spcAft>
                <a:spcPts val="0"/>
              </a:spcAft>
              <a:buSzPts val="1600"/>
              <a:buNone/>
              <a:defRPr sz="1600"/>
            </a:lvl2pPr>
            <a:lvl3pPr lvl="2" algn="ctr">
              <a:spcBef>
                <a:spcPts val="1600"/>
              </a:spcBef>
              <a:spcAft>
                <a:spcPts val="0"/>
              </a:spcAft>
              <a:buSzPts val="1600"/>
              <a:buNone/>
              <a:defRPr sz="1600"/>
            </a:lvl3pPr>
            <a:lvl4pPr lvl="3" algn="ctr">
              <a:spcBef>
                <a:spcPts val="1600"/>
              </a:spcBef>
              <a:spcAft>
                <a:spcPts val="0"/>
              </a:spcAft>
              <a:buSzPts val="1600"/>
              <a:buNone/>
              <a:defRPr sz="1600"/>
            </a:lvl4pPr>
            <a:lvl5pPr lvl="4" algn="ctr">
              <a:spcBef>
                <a:spcPts val="1600"/>
              </a:spcBef>
              <a:spcAft>
                <a:spcPts val="0"/>
              </a:spcAft>
              <a:buSzPts val="1600"/>
              <a:buNone/>
              <a:defRPr sz="1600"/>
            </a:lvl5pPr>
            <a:lvl6pPr lvl="5" algn="ctr">
              <a:spcBef>
                <a:spcPts val="1600"/>
              </a:spcBef>
              <a:spcAft>
                <a:spcPts val="0"/>
              </a:spcAft>
              <a:buSzPts val="1600"/>
              <a:buNone/>
              <a:defRPr sz="1600"/>
            </a:lvl6pPr>
            <a:lvl7pPr lvl="6" algn="ctr">
              <a:spcBef>
                <a:spcPts val="1600"/>
              </a:spcBef>
              <a:spcAft>
                <a:spcPts val="0"/>
              </a:spcAft>
              <a:buSzPts val="1600"/>
              <a:buNone/>
              <a:defRPr sz="1600"/>
            </a:lvl7pPr>
            <a:lvl8pPr lvl="7" algn="ctr">
              <a:spcBef>
                <a:spcPts val="1600"/>
              </a:spcBef>
              <a:spcAft>
                <a:spcPts val="0"/>
              </a:spcAft>
              <a:buSzPts val="1600"/>
              <a:buNone/>
              <a:defRPr sz="1600"/>
            </a:lvl8pPr>
            <a:lvl9pPr lvl="8" algn="ctr">
              <a:spcBef>
                <a:spcPts val="1600"/>
              </a:spcBef>
              <a:spcAft>
                <a:spcPts val="1600"/>
              </a:spcAft>
              <a:buSzPts val="1600"/>
              <a:buNone/>
              <a:defRPr sz="16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6"/>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a:lvl1pPr>
            <a:lvl2pPr lvl="1" rtl="0" algn="ctr">
              <a:spcBef>
                <a:spcPts val="0"/>
              </a:spcBef>
              <a:spcAft>
                <a:spcPts val="0"/>
              </a:spcAft>
              <a:buNone/>
              <a:defRPr sz="3100"/>
            </a:lvl2pPr>
            <a:lvl3pPr lvl="2" rtl="0" algn="ctr">
              <a:spcBef>
                <a:spcPts val="0"/>
              </a:spcBef>
              <a:spcAft>
                <a:spcPts val="0"/>
              </a:spcAft>
              <a:buNone/>
              <a:defRPr sz="3100"/>
            </a:lvl3pPr>
            <a:lvl4pPr lvl="3" rtl="0" algn="ctr">
              <a:spcBef>
                <a:spcPts val="0"/>
              </a:spcBef>
              <a:spcAft>
                <a:spcPts val="0"/>
              </a:spcAft>
              <a:buNone/>
              <a:defRPr sz="3100"/>
            </a:lvl4pPr>
            <a:lvl5pPr lvl="4" rtl="0" algn="ctr">
              <a:spcBef>
                <a:spcPts val="0"/>
              </a:spcBef>
              <a:spcAft>
                <a:spcPts val="0"/>
              </a:spcAft>
              <a:buNone/>
              <a:defRPr sz="3100"/>
            </a:lvl5pPr>
            <a:lvl6pPr lvl="5" rtl="0" algn="ctr">
              <a:spcBef>
                <a:spcPts val="0"/>
              </a:spcBef>
              <a:spcAft>
                <a:spcPts val="0"/>
              </a:spcAft>
              <a:buNone/>
              <a:defRPr sz="3100"/>
            </a:lvl6pPr>
            <a:lvl7pPr lvl="6" rtl="0" algn="ctr">
              <a:spcBef>
                <a:spcPts val="0"/>
              </a:spcBef>
              <a:spcAft>
                <a:spcPts val="0"/>
              </a:spcAft>
              <a:buNone/>
              <a:defRPr sz="3100"/>
            </a:lvl7pPr>
            <a:lvl8pPr lvl="7" rtl="0" algn="ctr">
              <a:spcBef>
                <a:spcPts val="0"/>
              </a:spcBef>
              <a:spcAft>
                <a:spcPts val="0"/>
              </a:spcAft>
              <a:buNone/>
              <a:defRPr sz="3100"/>
            </a:lvl8pPr>
            <a:lvl9pPr lvl="8" rtl="0" algn="ctr">
              <a:spcBef>
                <a:spcPts val="0"/>
              </a:spcBef>
              <a:spcAft>
                <a:spcPts val="0"/>
              </a:spcAft>
              <a:buNone/>
              <a:defRPr sz="3100"/>
            </a:lvl9pPr>
          </a:lstStyle>
          <a:p/>
        </p:txBody>
      </p:sp>
      <p:grpSp>
        <p:nvGrpSpPr>
          <p:cNvPr id="51" name="Google Shape;51;p6"/>
          <p:cNvGrpSpPr/>
          <p:nvPr/>
        </p:nvGrpSpPr>
        <p:grpSpPr>
          <a:xfrm>
            <a:off x="76200" y="76200"/>
            <a:ext cx="8991600" cy="4991100"/>
            <a:chOff x="76200" y="76200"/>
            <a:chExt cx="8991600" cy="4991100"/>
          </a:xfrm>
        </p:grpSpPr>
        <p:sp>
          <p:nvSpPr>
            <p:cNvPr id="52" name="Google Shape;52;p6"/>
            <p:cNvSpPr/>
            <p:nvPr/>
          </p:nvSpPr>
          <p:spPr>
            <a:xfrm>
              <a:off x="76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53" name="Google Shape;53;p6"/>
            <p:cNvSpPr/>
            <p:nvPr/>
          </p:nvSpPr>
          <p:spPr>
            <a:xfrm>
              <a:off x="8797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54" name="Google Shape;54;p6"/>
            <p:cNvSpPr/>
            <p:nvPr/>
          </p:nvSpPr>
          <p:spPr>
            <a:xfrm>
              <a:off x="76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55" name="Google Shape;55;p6"/>
            <p:cNvSpPr/>
            <p:nvPr/>
          </p:nvSpPr>
          <p:spPr>
            <a:xfrm>
              <a:off x="8797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 name="Shape 56"/>
        <p:cNvGrpSpPr/>
        <p:nvPr/>
      </p:nvGrpSpPr>
      <p:grpSpPr>
        <a:xfrm>
          <a:off x="0" y="0"/>
          <a:ext cx="0" cy="0"/>
          <a:chOff x="0" y="0"/>
          <a:chExt cx="0" cy="0"/>
        </a:xfrm>
      </p:grpSpPr>
      <p:sp>
        <p:nvSpPr>
          <p:cNvPr id="57" name="Google Shape;57;p7"/>
          <p:cNvSpPr txBox="1"/>
          <p:nvPr>
            <p:ph type="title"/>
          </p:nvPr>
        </p:nvSpPr>
        <p:spPr>
          <a:xfrm>
            <a:off x="865975" y="954625"/>
            <a:ext cx="3486300" cy="1529700"/>
          </a:xfrm>
          <a:prstGeom prst="rect">
            <a:avLst/>
          </a:prstGeom>
        </p:spPr>
        <p:txBody>
          <a:bodyPr anchorCtr="0" anchor="t" bIns="91425" lIns="91425" spcFirstLastPara="1" rIns="91425" wrap="square" tIns="91425">
            <a:noAutofit/>
          </a:bodyPr>
          <a:lstStyle>
            <a:lvl1pPr lvl="0" rtl="0" algn="l">
              <a:spcBef>
                <a:spcPts val="0"/>
              </a:spcBef>
              <a:spcAft>
                <a:spcPts val="0"/>
              </a:spcAft>
              <a:buNone/>
              <a:defRPr sz="4800"/>
            </a:lvl1pPr>
            <a:lvl2pPr lvl="1" rtl="0" algn="l">
              <a:spcBef>
                <a:spcPts val="0"/>
              </a:spcBef>
              <a:spcAft>
                <a:spcPts val="0"/>
              </a:spcAft>
              <a:buNone/>
              <a:defRPr>
                <a:latin typeface="Anaheim"/>
                <a:ea typeface="Anaheim"/>
                <a:cs typeface="Anaheim"/>
                <a:sym typeface="Anaheim"/>
              </a:defRPr>
            </a:lvl2pPr>
            <a:lvl3pPr lvl="2" rtl="0" algn="l">
              <a:spcBef>
                <a:spcPts val="0"/>
              </a:spcBef>
              <a:spcAft>
                <a:spcPts val="0"/>
              </a:spcAft>
              <a:buNone/>
              <a:defRPr>
                <a:latin typeface="Anaheim"/>
                <a:ea typeface="Anaheim"/>
                <a:cs typeface="Anaheim"/>
                <a:sym typeface="Anaheim"/>
              </a:defRPr>
            </a:lvl3pPr>
            <a:lvl4pPr lvl="3" rtl="0" algn="l">
              <a:spcBef>
                <a:spcPts val="0"/>
              </a:spcBef>
              <a:spcAft>
                <a:spcPts val="0"/>
              </a:spcAft>
              <a:buNone/>
              <a:defRPr>
                <a:latin typeface="Anaheim"/>
                <a:ea typeface="Anaheim"/>
                <a:cs typeface="Anaheim"/>
                <a:sym typeface="Anaheim"/>
              </a:defRPr>
            </a:lvl4pPr>
            <a:lvl5pPr lvl="4" rtl="0" algn="l">
              <a:spcBef>
                <a:spcPts val="0"/>
              </a:spcBef>
              <a:spcAft>
                <a:spcPts val="0"/>
              </a:spcAft>
              <a:buNone/>
              <a:defRPr>
                <a:latin typeface="Anaheim"/>
                <a:ea typeface="Anaheim"/>
                <a:cs typeface="Anaheim"/>
                <a:sym typeface="Anaheim"/>
              </a:defRPr>
            </a:lvl5pPr>
            <a:lvl6pPr lvl="5" rtl="0" algn="l">
              <a:spcBef>
                <a:spcPts val="0"/>
              </a:spcBef>
              <a:spcAft>
                <a:spcPts val="0"/>
              </a:spcAft>
              <a:buNone/>
              <a:defRPr>
                <a:latin typeface="Anaheim"/>
                <a:ea typeface="Anaheim"/>
                <a:cs typeface="Anaheim"/>
                <a:sym typeface="Anaheim"/>
              </a:defRPr>
            </a:lvl6pPr>
            <a:lvl7pPr lvl="6" rtl="0" algn="l">
              <a:spcBef>
                <a:spcPts val="0"/>
              </a:spcBef>
              <a:spcAft>
                <a:spcPts val="0"/>
              </a:spcAft>
              <a:buNone/>
              <a:defRPr>
                <a:latin typeface="Anaheim"/>
                <a:ea typeface="Anaheim"/>
                <a:cs typeface="Anaheim"/>
                <a:sym typeface="Anaheim"/>
              </a:defRPr>
            </a:lvl7pPr>
            <a:lvl8pPr lvl="7" rtl="0" algn="l">
              <a:spcBef>
                <a:spcPts val="0"/>
              </a:spcBef>
              <a:spcAft>
                <a:spcPts val="0"/>
              </a:spcAft>
              <a:buNone/>
              <a:defRPr>
                <a:latin typeface="Anaheim"/>
                <a:ea typeface="Anaheim"/>
                <a:cs typeface="Anaheim"/>
                <a:sym typeface="Anaheim"/>
              </a:defRPr>
            </a:lvl8pPr>
            <a:lvl9pPr lvl="8" rtl="0" algn="l">
              <a:spcBef>
                <a:spcPts val="0"/>
              </a:spcBef>
              <a:spcAft>
                <a:spcPts val="0"/>
              </a:spcAft>
              <a:buNone/>
              <a:defRPr>
                <a:latin typeface="Anaheim"/>
                <a:ea typeface="Anaheim"/>
                <a:cs typeface="Anaheim"/>
                <a:sym typeface="Anaheim"/>
              </a:defRPr>
            </a:lvl9pPr>
          </a:lstStyle>
          <a:p/>
        </p:txBody>
      </p:sp>
      <p:grpSp>
        <p:nvGrpSpPr>
          <p:cNvPr id="58" name="Google Shape;58;p7"/>
          <p:cNvGrpSpPr/>
          <p:nvPr/>
        </p:nvGrpSpPr>
        <p:grpSpPr>
          <a:xfrm>
            <a:off x="76200" y="76200"/>
            <a:ext cx="8991600" cy="4991100"/>
            <a:chOff x="76200" y="76200"/>
            <a:chExt cx="8991600" cy="4991100"/>
          </a:xfrm>
        </p:grpSpPr>
        <p:sp>
          <p:nvSpPr>
            <p:cNvPr id="59" name="Google Shape;59;p7"/>
            <p:cNvSpPr/>
            <p:nvPr/>
          </p:nvSpPr>
          <p:spPr>
            <a:xfrm>
              <a:off x="76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aheim"/>
                <a:ea typeface="Anaheim"/>
                <a:cs typeface="Anaheim"/>
                <a:sym typeface="Anaheim"/>
              </a:endParaRPr>
            </a:p>
          </p:txBody>
        </p:sp>
        <p:sp>
          <p:nvSpPr>
            <p:cNvPr id="60" name="Google Shape;60;p7"/>
            <p:cNvSpPr/>
            <p:nvPr/>
          </p:nvSpPr>
          <p:spPr>
            <a:xfrm>
              <a:off x="8797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aheim"/>
                <a:ea typeface="Anaheim"/>
                <a:cs typeface="Anaheim"/>
                <a:sym typeface="Anaheim"/>
              </a:endParaRPr>
            </a:p>
          </p:txBody>
        </p:sp>
        <p:sp>
          <p:nvSpPr>
            <p:cNvPr id="61" name="Google Shape;61;p7"/>
            <p:cNvSpPr/>
            <p:nvPr/>
          </p:nvSpPr>
          <p:spPr>
            <a:xfrm>
              <a:off x="76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aheim"/>
                <a:ea typeface="Anaheim"/>
                <a:cs typeface="Anaheim"/>
                <a:sym typeface="Anaheim"/>
              </a:endParaRPr>
            </a:p>
          </p:txBody>
        </p:sp>
        <p:sp>
          <p:nvSpPr>
            <p:cNvPr id="62" name="Google Shape;62;p7"/>
            <p:cNvSpPr/>
            <p:nvPr/>
          </p:nvSpPr>
          <p:spPr>
            <a:xfrm>
              <a:off x="8797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aheim"/>
                <a:ea typeface="Anaheim"/>
                <a:cs typeface="Anaheim"/>
                <a:sym typeface="Anaheim"/>
              </a:endParaRPr>
            </a:p>
          </p:txBody>
        </p:sp>
      </p:grpSp>
      <p:sp>
        <p:nvSpPr>
          <p:cNvPr id="63" name="Google Shape;63;p7"/>
          <p:cNvSpPr txBox="1"/>
          <p:nvPr>
            <p:ph idx="1" type="subTitle"/>
          </p:nvPr>
        </p:nvSpPr>
        <p:spPr>
          <a:xfrm>
            <a:off x="865975" y="3359525"/>
            <a:ext cx="3486300" cy="4824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1600"/>
            </a:lvl1pPr>
            <a:lvl2pPr lvl="1">
              <a:spcBef>
                <a:spcPts val="1600"/>
              </a:spcBef>
              <a:spcAft>
                <a:spcPts val="0"/>
              </a:spcAft>
              <a:buSzPts val="1600"/>
              <a:buNone/>
              <a:defRPr sz="1600"/>
            </a:lvl2pPr>
            <a:lvl3pPr lvl="2">
              <a:spcBef>
                <a:spcPts val="1600"/>
              </a:spcBef>
              <a:spcAft>
                <a:spcPts val="0"/>
              </a:spcAft>
              <a:buSzPts val="1600"/>
              <a:buNone/>
              <a:defRPr sz="1600"/>
            </a:lvl3pPr>
            <a:lvl4pPr lvl="3">
              <a:spcBef>
                <a:spcPts val="1600"/>
              </a:spcBef>
              <a:spcAft>
                <a:spcPts val="0"/>
              </a:spcAft>
              <a:buSzPts val="1600"/>
              <a:buNone/>
              <a:defRPr sz="1600"/>
            </a:lvl4pPr>
            <a:lvl5pPr lvl="4">
              <a:spcBef>
                <a:spcPts val="1600"/>
              </a:spcBef>
              <a:spcAft>
                <a:spcPts val="0"/>
              </a:spcAft>
              <a:buSzPts val="1600"/>
              <a:buNone/>
              <a:defRPr sz="1600"/>
            </a:lvl5pPr>
            <a:lvl6pPr lvl="5">
              <a:spcBef>
                <a:spcPts val="1600"/>
              </a:spcBef>
              <a:spcAft>
                <a:spcPts val="0"/>
              </a:spcAft>
              <a:buSzPts val="1600"/>
              <a:buNone/>
              <a:defRPr sz="1600"/>
            </a:lvl6pPr>
            <a:lvl7pPr lvl="6">
              <a:spcBef>
                <a:spcPts val="1600"/>
              </a:spcBef>
              <a:spcAft>
                <a:spcPts val="0"/>
              </a:spcAft>
              <a:buSzPts val="1600"/>
              <a:buNone/>
              <a:defRPr sz="1600"/>
            </a:lvl7pPr>
            <a:lvl8pPr lvl="7">
              <a:spcBef>
                <a:spcPts val="1600"/>
              </a:spcBef>
              <a:spcAft>
                <a:spcPts val="0"/>
              </a:spcAft>
              <a:buSzPts val="1600"/>
              <a:buNone/>
              <a:defRPr sz="1600"/>
            </a:lvl8pPr>
            <a:lvl9pPr lvl="8">
              <a:spcBef>
                <a:spcPts val="1600"/>
              </a:spcBef>
              <a:spcAft>
                <a:spcPts val="1600"/>
              </a:spcAft>
              <a:buSzPts val="1600"/>
              <a:buNone/>
              <a:defRPr sz="16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4" name="Shape 64"/>
        <p:cNvGrpSpPr/>
        <p:nvPr/>
      </p:nvGrpSpPr>
      <p:grpSpPr>
        <a:xfrm>
          <a:off x="0" y="0"/>
          <a:ext cx="0" cy="0"/>
          <a:chOff x="0" y="0"/>
          <a:chExt cx="0" cy="0"/>
        </a:xfrm>
      </p:grpSpPr>
      <p:sp>
        <p:nvSpPr>
          <p:cNvPr id="65" name="Google Shape;65;p8"/>
          <p:cNvSpPr txBox="1"/>
          <p:nvPr>
            <p:ph type="title"/>
          </p:nvPr>
        </p:nvSpPr>
        <p:spPr>
          <a:xfrm>
            <a:off x="713225" y="1530750"/>
            <a:ext cx="4664400" cy="2082000"/>
          </a:xfrm>
          <a:prstGeom prst="rect">
            <a:avLst/>
          </a:prstGeom>
        </p:spPr>
        <p:txBody>
          <a:bodyPr anchorCtr="0" anchor="ctr" bIns="91425" lIns="91425" spcFirstLastPara="1" rIns="91425" wrap="square" tIns="91425">
            <a:noAutofit/>
          </a:bodyPr>
          <a:lstStyle>
            <a:lvl1pPr lvl="0" algn="l">
              <a:spcBef>
                <a:spcPts val="0"/>
              </a:spcBef>
              <a:spcAft>
                <a:spcPts val="0"/>
              </a:spcAft>
              <a:buSzPts val="5000"/>
              <a:buNone/>
              <a:defRPr sz="5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grpSp>
        <p:nvGrpSpPr>
          <p:cNvPr id="66" name="Google Shape;66;p8"/>
          <p:cNvGrpSpPr/>
          <p:nvPr/>
        </p:nvGrpSpPr>
        <p:grpSpPr>
          <a:xfrm>
            <a:off x="76200" y="76200"/>
            <a:ext cx="8991600" cy="4991100"/>
            <a:chOff x="76200" y="76200"/>
            <a:chExt cx="8991600" cy="4991100"/>
          </a:xfrm>
        </p:grpSpPr>
        <p:sp>
          <p:nvSpPr>
            <p:cNvPr id="67" name="Google Shape;67;p8"/>
            <p:cNvSpPr/>
            <p:nvPr/>
          </p:nvSpPr>
          <p:spPr>
            <a:xfrm>
              <a:off x="76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68" name="Google Shape;68;p8"/>
            <p:cNvSpPr/>
            <p:nvPr/>
          </p:nvSpPr>
          <p:spPr>
            <a:xfrm>
              <a:off x="8797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69" name="Google Shape;69;p8"/>
            <p:cNvSpPr/>
            <p:nvPr/>
          </p:nvSpPr>
          <p:spPr>
            <a:xfrm>
              <a:off x="76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70" name="Google Shape;70;p8"/>
            <p:cNvSpPr/>
            <p:nvPr/>
          </p:nvSpPr>
          <p:spPr>
            <a:xfrm>
              <a:off x="8797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1" name="Shape 71"/>
        <p:cNvGrpSpPr/>
        <p:nvPr/>
      </p:nvGrpSpPr>
      <p:grpSpPr>
        <a:xfrm>
          <a:off x="0" y="0"/>
          <a:ext cx="0" cy="0"/>
          <a:chOff x="0" y="0"/>
          <a:chExt cx="0" cy="0"/>
        </a:xfrm>
      </p:grpSpPr>
      <p:sp>
        <p:nvSpPr>
          <p:cNvPr id="72" name="Google Shape;72;p9"/>
          <p:cNvSpPr txBox="1"/>
          <p:nvPr>
            <p:ph type="title"/>
          </p:nvPr>
        </p:nvSpPr>
        <p:spPr>
          <a:xfrm>
            <a:off x="1651800" y="1696775"/>
            <a:ext cx="5840400" cy="8517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4800"/>
            </a:lvl1pPr>
            <a:lvl2pPr lvl="1" rtl="0" algn="ctr">
              <a:spcBef>
                <a:spcPts val="0"/>
              </a:spcBef>
              <a:spcAft>
                <a:spcPts val="0"/>
              </a:spcAft>
              <a:buNone/>
              <a:defRPr sz="3600"/>
            </a:lvl2pPr>
            <a:lvl3pPr lvl="2" rtl="0" algn="ctr">
              <a:spcBef>
                <a:spcPts val="0"/>
              </a:spcBef>
              <a:spcAft>
                <a:spcPts val="0"/>
              </a:spcAft>
              <a:buNone/>
              <a:defRPr sz="3600"/>
            </a:lvl3pPr>
            <a:lvl4pPr lvl="3" rtl="0" algn="ctr">
              <a:spcBef>
                <a:spcPts val="0"/>
              </a:spcBef>
              <a:spcAft>
                <a:spcPts val="0"/>
              </a:spcAft>
              <a:buNone/>
              <a:defRPr sz="3600"/>
            </a:lvl4pPr>
            <a:lvl5pPr lvl="4" rtl="0" algn="ctr">
              <a:spcBef>
                <a:spcPts val="0"/>
              </a:spcBef>
              <a:spcAft>
                <a:spcPts val="0"/>
              </a:spcAft>
              <a:buNone/>
              <a:defRPr sz="3600"/>
            </a:lvl5pPr>
            <a:lvl6pPr lvl="5" rtl="0" algn="ctr">
              <a:spcBef>
                <a:spcPts val="0"/>
              </a:spcBef>
              <a:spcAft>
                <a:spcPts val="0"/>
              </a:spcAft>
              <a:buNone/>
              <a:defRPr sz="3600"/>
            </a:lvl6pPr>
            <a:lvl7pPr lvl="6" rtl="0" algn="ctr">
              <a:spcBef>
                <a:spcPts val="0"/>
              </a:spcBef>
              <a:spcAft>
                <a:spcPts val="0"/>
              </a:spcAft>
              <a:buNone/>
              <a:defRPr sz="3600"/>
            </a:lvl7pPr>
            <a:lvl8pPr lvl="7" rtl="0" algn="ctr">
              <a:spcBef>
                <a:spcPts val="0"/>
              </a:spcBef>
              <a:spcAft>
                <a:spcPts val="0"/>
              </a:spcAft>
              <a:buNone/>
              <a:defRPr sz="3600"/>
            </a:lvl8pPr>
            <a:lvl9pPr lvl="8" rtl="0" algn="ctr">
              <a:spcBef>
                <a:spcPts val="0"/>
              </a:spcBef>
              <a:spcAft>
                <a:spcPts val="0"/>
              </a:spcAft>
              <a:buNone/>
              <a:defRPr sz="3600"/>
            </a:lvl9pPr>
          </a:lstStyle>
          <a:p/>
        </p:txBody>
      </p:sp>
      <p:sp>
        <p:nvSpPr>
          <p:cNvPr id="73" name="Google Shape;73;p9"/>
          <p:cNvSpPr txBox="1"/>
          <p:nvPr>
            <p:ph idx="2" type="title"/>
          </p:nvPr>
        </p:nvSpPr>
        <p:spPr>
          <a:xfrm>
            <a:off x="1651800" y="3163125"/>
            <a:ext cx="5840400" cy="4782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sz="1600">
                <a:latin typeface="Anaheim"/>
                <a:ea typeface="Anaheim"/>
                <a:cs typeface="Anaheim"/>
                <a:sym typeface="Anaheim"/>
              </a:defRPr>
            </a:lvl1pPr>
            <a:lvl2pPr lvl="1" rtl="0" algn="ctr">
              <a:spcBef>
                <a:spcPts val="1600"/>
              </a:spcBef>
              <a:spcAft>
                <a:spcPts val="0"/>
              </a:spcAft>
              <a:buNone/>
              <a:defRPr sz="1600">
                <a:latin typeface="Anaheim"/>
                <a:ea typeface="Anaheim"/>
                <a:cs typeface="Anaheim"/>
                <a:sym typeface="Anaheim"/>
              </a:defRPr>
            </a:lvl2pPr>
            <a:lvl3pPr lvl="2" rtl="0" algn="ctr">
              <a:spcBef>
                <a:spcPts val="1600"/>
              </a:spcBef>
              <a:spcAft>
                <a:spcPts val="0"/>
              </a:spcAft>
              <a:buNone/>
              <a:defRPr sz="1600">
                <a:latin typeface="Anaheim"/>
                <a:ea typeface="Anaheim"/>
                <a:cs typeface="Anaheim"/>
                <a:sym typeface="Anaheim"/>
              </a:defRPr>
            </a:lvl3pPr>
            <a:lvl4pPr lvl="3" rtl="0" algn="ctr">
              <a:spcBef>
                <a:spcPts val="1600"/>
              </a:spcBef>
              <a:spcAft>
                <a:spcPts val="0"/>
              </a:spcAft>
              <a:buNone/>
              <a:defRPr sz="1600">
                <a:latin typeface="Anaheim"/>
                <a:ea typeface="Anaheim"/>
                <a:cs typeface="Anaheim"/>
                <a:sym typeface="Anaheim"/>
              </a:defRPr>
            </a:lvl4pPr>
            <a:lvl5pPr lvl="4" rtl="0" algn="ctr">
              <a:spcBef>
                <a:spcPts val="1600"/>
              </a:spcBef>
              <a:spcAft>
                <a:spcPts val="0"/>
              </a:spcAft>
              <a:buNone/>
              <a:defRPr sz="1600">
                <a:latin typeface="Anaheim"/>
                <a:ea typeface="Anaheim"/>
                <a:cs typeface="Anaheim"/>
                <a:sym typeface="Anaheim"/>
              </a:defRPr>
            </a:lvl5pPr>
            <a:lvl6pPr lvl="5" rtl="0" algn="ctr">
              <a:spcBef>
                <a:spcPts val="1600"/>
              </a:spcBef>
              <a:spcAft>
                <a:spcPts val="0"/>
              </a:spcAft>
              <a:buNone/>
              <a:defRPr sz="1600">
                <a:latin typeface="Anaheim"/>
                <a:ea typeface="Anaheim"/>
                <a:cs typeface="Anaheim"/>
                <a:sym typeface="Anaheim"/>
              </a:defRPr>
            </a:lvl6pPr>
            <a:lvl7pPr lvl="6" rtl="0" algn="ctr">
              <a:spcBef>
                <a:spcPts val="1600"/>
              </a:spcBef>
              <a:spcAft>
                <a:spcPts val="0"/>
              </a:spcAft>
              <a:buNone/>
              <a:defRPr sz="1600">
                <a:latin typeface="Anaheim"/>
                <a:ea typeface="Anaheim"/>
                <a:cs typeface="Anaheim"/>
                <a:sym typeface="Anaheim"/>
              </a:defRPr>
            </a:lvl7pPr>
            <a:lvl8pPr lvl="7" rtl="0" algn="ctr">
              <a:spcBef>
                <a:spcPts val="1600"/>
              </a:spcBef>
              <a:spcAft>
                <a:spcPts val="0"/>
              </a:spcAft>
              <a:buNone/>
              <a:defRPr sz="1600">
                <a:latin typeface="Anaheim"/>
                <a:ea typeface="Anaheim"/>
                <a:cs typeface="Anaheim"/>
                <a:sym typeface="Anaheim"/>
              </a:defRPr>
            </a:lvl8pPr>
            <a:lvl9pPr lvl="8" rtl="0" algn="ctr">
              <a:spcBef>
                <a:spcPts val="1600"/>
              </a:spcBef>
              <a:spcAft>
                <a:spcPts val="1600"/>
              </a:spcAft>
              <a:buNone/>
              <a:defRPr sz="1600">
                <a:latin typeface="Anaheim"/>
                <a:ea typeface="Anaheim"/>
                <a:cs typeface="Anaheim"/>
                <a:sym typeface="Anaheim"/>
              </a:defRPr>
            </a:lvl9pPr>
          </a:lstStyle>
          <a:p/>
        </p:txBody>
      </p:sp>
      <p:grpSp>
        <p:nvGrpSpPr>
          <p:cNvPr id="74" name="Google Shape;74;p9"/>
          <p:cNvGrpSpPr/>
          <p:nvPr/>
        </p:nvGrpSpPr>
        <p:grpSpPr>
          <a:xfrm>
            <a:off x="76200" y="76200"/>
            <a:ext cx="8991600" cy="4991100"/>
            <a:chOff x="76200" y="76200"/>
            <a:chExt cx="8991600" cy="4991100"/>
          </a:xfrm>
        </p:grpSpPr>
        <p:sp>
          <p:nvSpPr>
            <p:cNvPr id="75" name="Google Shape;75;p9"/>
            <p:cNvSpPr/>
            <p:nvPr/>
          </p:nvSpPr>
          <p:spPr>
            <a:xfrm>
              <a:off x="76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76" name="Google Shape;76;p9"/>
            <p:cNvSpPr/>
            <p:nvPr/>
          </p:nvSpPr>
          <p:spPr>
            <a:xfrm>
              <a:off x="8797200" y="762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77" name="Google Shape;77;p9"/>
            <p:cNvSpPr/>
            <p:nvPr/>
          </p:nvSpPr>
          <p:spPr>
            <a:xfrm>
              <a:off x="76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sp>
          <p:nvSpPr>
            <p:cNvPr id="78" name="Google Shape;78;p9"/>
            <p:cNvSpPr/>
            <p:nvPr/>
          </p:nvSpPr>
          <p:spPr>
            <a:xfrm>
              <a:off x="8797200" y="4796700"/>
              <a:ext cx="270600" cy="270600"/>
            </a:xfrm>
            <a:prstGeom prst="mathPlus">
              <a:avLst>
                <a:gd fmla="val 658" name="adj1"/>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
                <a:ea typeface="Anton"/>
                <a:cs typeface="Anton"/>
                <a:sym typeface="Anton"/>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9" name="Shape 79"/>
        <p:cNvGrpSpPr/>
        <p:nvPr/>
      </p:nvGrpSpPr>
      <p:grpSpPr>
        <a:xfrm>
          <a:off x="0" y="0"/>
          <a:ext cx="0" cy="0"/>
          <a:chOff x="0" y="0"/>
          <a:chExt cx="0" cy="0"/>
        </a:xfrm>
      </p:grpSpPr>
      <p:sp>
        <p:nvSpPr>
          <p:cNvPr id="80" name="Google Shape;80;p10"/>
          <p:cNvSpPr/>
          <p:nvPr>
            <p:ph idx="2" type="pic"/>
          </p:nvPr>
        </p:nvSpPr>
        <p:spPr>
          <a:xfrm>
            <a:off x="0" y="-8850"/>
            <a:ext cx="9144000" cy="5143500"/>
          </a:xfrm>
          <a:prstGeom prst="rect">
            <a:avLst/>
          </a:prstGeom>
          <a:noFill/>
          <a:ln>
            <a:noFill/>
          </a:ln>
        </p:spPr>
      </p:sp>
      <p:sp>
        <p:nvSpPr>
          <p:cNvPr id="81" name="Google Shape;81;p10"/>
          <p:cNvSpPr txBox="1"/>
          <p:nvPr>
            <p:ph idx="1" type="body"/>
          </p:nvPr>
        </p:nvSpPr>
        <p:spPr>
          <a:xfrm>
            <a:off x="713225" y="3823300"/>
            <a:ext cx="7717500" cy="798000"/>
          </a:xfrm>
          <a:prstGeom prst="rect">
            <a:avLst/>
          </a:prstGeom>
          <a:solidFill>
            <a:schemeClr val="accent1"/>
          </a:solidFill>
          <a:ln>
            <a:noFill/>
          </a:ln>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4000"/>
              <a:buFont typeface="Anton"/>
              <a:buNone/>
              <a:defRPr sz="4000">
                <a:latin typeface="Anton"/>
                <a:ea typeface="Anton"/>
                <a:cs typeface="Anton"/>
                <a:sym typeface="Anton"/>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782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2400"/>
              <a:buFont typeface="Anton"/>
              <a:buNone/>
              <a:defRPr sz="2400">
                <a:solidFill>
                  <a:schemeClr val="dk1"/>
                </a:solidFill>
                <a:latin typeface="Anton"/>
                <a:ea typeface="Anton"/>
                <a:cs typeface="Anton"/>
                <a:sym typeface="Anton"/>
              </a:defRPr>
            </a:lvl1pPr>
            <a:lvl2pPr lvl="1">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2pPr>
            <a:lvl3pPr lvl="2">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3pPr>
            <a:lvl4pPr lvl="3">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4pPr>
            <a:lvl5pPr lvl="4">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5pPr>
            <a:lvl6pPr lvl="5">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6pPr>
            <a:lvl7pPr lvl="6">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7pPr>
            <a:lvl8pPr lvl="7">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8pPr>
            <a:lvl9pPr lvl="8">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9pPr>
          </a:lstStyle>
          <a:p/>
        </p:txBody>
      </p:sp>
      <p:sp>
        <p:nvSpPr>
          <p:cNvPr id="7" name="Google Shape;7;p1"/>
          <p:cNvSpPr txBox="1"/>
          <p:nvPr>
            <p:ph idx="1" type="body"/>
          </p:nvPr>
        </p:nvSpPr>
        <p:spPr>
          <a:xfrm>
            <a:off x="713225" y="1152475"/>
            <a:ext cx="7717500" cy="34470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1pPr>
            <a:lvl2pPr indent="-317500" lvl="1" marL="9144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2pPr>
            <a:lvl3pPr indent="-317500" lvl="2" marL="13716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3pPr>
            <a:lvl4pPr indent="-317500" lvl="3" marL="18288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4pPr>
            <a:lvl5pPr indent="-317500" lvl="4" marL="22860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5pPr>
            <a:lvl6pPr indent="-317500" lvl="5" marL="27432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6pPr>
            <a:lvl7pPr indent="-317500" lvl="6" marL="32004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7pPr>
            <a:lvl8pPr indent="-317500" lvl="7" marL="3657600">
              <a:lnSpc>
                <a:spcPct val="100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8pPr>
            <a:lvl9pPr indent="-317500" lvl="8" marL="4114800">
              <a:lnSpc>
                <a:spcPct val="100000"/>
              </a:lnSpc>
              <a:spcBef>
                <a:spcPts val="1600"/>
              </a:spcBef>
              <a:spcAft>
                <a:spcPts val="1600"/>
              </a:spcAft>
              <a:buClr>
                <a:schemeClr val="dk1"/>
              </a:buClr>
              <a:buSzPts val="1400"/>
              <a:buFont typeface="Anaheim"/>
              <a:buChar char="■"/>
              <a:defRPr>
                <a:solidFill>
                  <a:schemeClr val="dk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1" name="Shape 91"/>
        <p:cNvGrpSpPr/>
        <p:nvPr/>
      </p:nvGrpSpPr>
      <p:grpSpPr>
        <a:xfrm>
          <a:off x="0" y="0"/>
          <a:ext cx="0" cy="0"/>
          <a:chOff x="0" y="0"/>
          <a:chExt cx="0" cy="0"/>
        </a:xfrm>
      </p:grpSpPr>
      <p:sp>
        <p:nvSpPr>
          <p:cNvPr id="92" name="Google Shape;92;p1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3" name="Google Shape;93;p1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5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gif"/><Relationship Id="rId4"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slidesgo.com/theme/graphic-design-project-proposal?utm_source=slidesgo_template_infographics&amp;utm_medium=referral-link&amp;utm_campaign=sg_credits&amp;utm_content=templat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rmdIPYr-l8SGP1gWux0up-PNEmZ-_xKmAnBaRM42Y5A/copy#gid=2057782060" TargetMode="External"/><Relationship Id="rId5"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rmdIPYr-l8SGP1gWux0up-PNEmZ-_xKmAnBaRM42Y5A/copy#gid=740453978" TargetMode="External"/><Relationship Id="rId5"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10.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rmdIPYr-l8SGP1gWux0up-PNEmZ-_xKmAnBaRM42Y5A/copy#gid=108369202" TargetMode="External"/><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 Id="rId3" Type="http://schemas.openxmlformats.org/officeDocument/2006/relationships/hyperlink" Target="https://bit.ly/2ZjL1pd" TargetMode="External"/><Relationship Id="rId4" Type="http://schemas.openxmlformats.org/officeDocument/2006/relationships/hyperlink" Target="https://bit.ly/2ZjL1pd" TargetMode="External"/><Relationship Id="rId5"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6.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15"/>
          <p:cNvPicPr preferRelativeResize="0"/>
          <p:nvPr/>
        </p:nvPicPr>
        <p:blipFill rotWithShape="1">
          <a:blip r:embed="rId3">
            <a:alphaModFix/>
          </a:blip>
          <a:srcRect b="12184" l="4636" r="4636" t="12184"/>
          <a:stretch/>
        </p:blipFill>
        <p:spPr>
          <a:xfrm>
            <a:off x="5138750" y="1209112"/>
            <a:ext cx="4000650" cy="3334875"/>
          </a:xfrm>
          <a:prstGeom prst="rect">
            <a:avLst/>
          </a:prstGeom>
          <a:noFill/>
          <a:ln>
            <a:noFill/>
          </a:ln>
        </p:spPr>
      </p:pic>
      <p:sp>
        <p:nvSpPr>
          <p:cNvPr id="100" name="Google Shape;100;p15"/>
          <p:cNvSpPr txBox="1"/>
          <p:nvPr>
            <p:ph type="ctrTitle"/>
          </p:nvPr>
        </p:nvSpPr>
        <p:spPr>
          <a:xfrm>
            <a:off x="713225" y="1078200"/>
            <a:ext cx="4583100" cy="238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2"/>
                </a:solidFill>
              </a:rPr>
              <a:t>GRAPHIC DESIGN</a:t>
            </a:r>
            <a:r>
              <a:rPr lang="en"/>
              <a:t> </a:t>
            </a:r>
            <a:r>
              <a:rPr lang="en">
                <a:solidFill>
                  <a:schemeClr val="dk2"/>
                </a:solidFill>
              </a:rPr>
              <a:t>PROJECT PROPOSAL</a:t>
            </a:r>
            <a:r>
              <a:rPr lang="en"/>
              <a:t> </a:t>
            </a:r>
            <a:r>
              <a:rPr lang="en" sz="3000"/>
              <a:t>INFOGRAPHICS</a:t>
            </a:r>
            <a:endParaRPr sz="3000">
              <a:solidFill>
                <a:schemeClr val="dk2"/>
              </a:solidFill>
            </a:endParaRPr>
          </a:p>
        </p:txBody>
      </p:sp>
      <p:sp>
        <p:nvSpPr>
          <p:cNvPr id="101" name="Google Shape;101;p15"/>
          <p:cNvSpPr txBox="1"/>
          <p:nvPr>
            <p:ph idx="1" type="subTitle"/>
          </p:nvPr>
        </p:nvSpPr>
        <p:spPr>
          <a:xfrm>
            <a:off x="713225" y="3523025"/>
            <a:ext cx="4583100" cy="40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this template begins</a:t>
            </a:r>
            <a:endParaRPr/>
          </a:p>
        </p:txBody>
      </p:sp>
      <p:grpSp>
        <p:nvGrpSpPr>
          <p:cNvPr id="102" name="Google Shape;102;p15"/>
          <p:cNvGrpSpPr/>
          <p:nvPr/>
        </p:nvGrpSpPr>
        <p:grpSpPr>
          <a:xfrm>
            <a:off x="6713613" y="617700"/>
            <a:ext cx="850900" cy="198000"/>
            <a:chOff x="6248438" y="617700"/>
            <a:chExt cx="850900" cy="198000"/>
          </a:xfrm>
        </p:grpSpPr>
        <p:sp>
          <p:nvSpPr>
            <p:cNvPr id="103" name="Google Shape;103;p15"/>
            <p:cNvSpPr/>
            <p:nvPr/>
          </p:nvSpPr>
          <p:spPr>
            <a:xfrm>
              <a:off x="6248438" y="617700"/>
              <a:ext cx="198000" cy="198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a:off x="6574888" y="617700"/>
              <a:ext cx="198000" cy="19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a:off x="6901338" y="617700"/>
              <a:ext cx="198000" cy="198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6" name="Google Shape;106;p15"/>
          <p:cNvPicPr preferRelativeResize="0"/>
          <p:nvPr/>
        </p:nvPicPr>
        <p:blipFill rotWithShape="1">
          <a:blip r:embed="rId4">
            <a:alphaModFix/>
          </a:blip>
          <a:srcRect b="81710" l="42779" r="44094" t="6693"/>
          <a:stretch/>
        </p:blipFill>
        <p:spPr>
          <a:xfrm flipH="1" rot="10800000">
            <a:off x="5620488" y="1026151"/>
            <a:ext cx="574401" cy="507474"/>
          </a:xfrm>
          <a:prstGeom prst="rect">
            <a:avLst/>
          </a:prstGeom>
          <a:noFill/>
          <a:ln>
            <a:noFill/>
          </a:ln>
        </p:spPr>
      </p:pic>
      <p:pic>
        <p:nvPicPr>
          <p:cNvPr id="107" name="Google Shape;107;p15"/>
          <p:cNvPicPr preferRelativeResize="0"/>
          <p:nvPr/>
        </p:nvPicPr>
        <p:blipFill rotWithShape="1">
          <a:blip r:embed="rId4">
            <a:alphaModFix/>
          </a:blip>
          <a:srcRect b="81493" l="50634" r="43731" t="9752"/>
          <a:stretch/>
        </p:blipFill>
        <p:spPr>
          <a:xfrm flipH="1" rot="10800000">
            <a:off x="8764400" y="3527300"/>
            <a:ext cx="254775" cy="395850"/>
          </a:xfrm>
          <a:prstGeom prst="rect">
            <a:avLst/>
          </a:prstGeom>
          <a:noFill/>
          <a:ln>
            <a:noFill/>
          </a:ln>
        </p:spPr>
      </p:pic>
      <p:pic>
        <p:nvPicPr>
          <p:cNvPr id="108" name="Google Shape;108;p15"/>
          <p:cNvPicPr preferRelativeResize="0"/>
          <p:nvPr/>
        </p:nvPicPr>
        <p:blipFill rotWithShape="1">
          <a:blip r:embed="rId4">
            <a:alphaModFix/>
          </a:blip>
          <a:srcRect b="81710" l="46576" r="44095" t="6693"/>
          <a:stretch/>
        </p:blipFill>
        <p:spPr>
          <a:xfrm flipH="1" rot="10800000">
            <a:off x="8356172" y="815701"/>
            <a:ext cx="408225" cy="5074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24"/>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cxnSp>
        <p:nvCxnSpPr>
          <p:cNvPr id="441" name="Google Shape;441;p24"/>
          <p:cNvCxnSpPr>
            <a:stCxn id="442" idx="2"/>
            <a:endCxn id="443" idx="0"/>
          </p:cNvCxnSpPr>
          <p:nvPr/>
        </p:nvCxnSpPr>
        <p:spPr>
          <a:xfrm rot="5400000">
            <a:off x="3233775" y="934275"/>
            <a:ext cx="728700" cy="1948200"/>
          </a:xfrm>
          <a:prstGeom prst="bentConnector3">
            <a:avLst>
              <a:gd fmla="val 50008" name="adj1"/>
            </a:avLst>
          </a:prstGeom>
          <a:noFill/>
          <a:ln cap="flat" cmpd="sng" w="9525">
            <a:solidFill>
              <a:schemeClr val="dk1"/>
            </a:solidFill>
            <a:prstDash val="solid"/>
            <a:round/>
            <a:headEnd len="med" w="med" type="none"/>
            <a:tailEnd len="med" w="med" type="diamond"/>
          </a:ln>
        </p:spPr>
      </p:cxnSp>
      <p:cxnSp>
        <p:nvCxnSpPr>
          <p:cNvPr id="444" name="Google Shape;444;p24"/>
          <p:cNvCxnSpPr>
            <a:stCxn id="442" idx="2"/>
            <a:endCxn id="445" idx="0"/>
          </p:cNvCxnSpPr>
          <p:nvPr/>
        </p:nvCxnSpPr>
        <p:spPr>
          <a:xfrm flipH="1" rot="-5400000">
            <a:off x="5181975" y="934275"/>
            <a:ext cx="728700" cy="1948200"/>
          </a:xfrm>
          <a:prstGeom prst="bentConnector3">
            <a:avLst>
              <a:gd fmla="val 50008" name="adj1"/>
            </a:avLst>
          </a:prstGeom>
          <a:noFill/>
          <a:ln cap="flat" cmpd="sng" w="9525">
            <a:solidFill>
              <a:schemeClr val="dk1"/>
            </a:solidFill>
            <a:prstDash val="solid"/>
            <a:round/>
            <a:headEnd len="med" w="med" type="none"/>
            <a:tailEnd len="med" w="med" type="diamond"/>
          </a:ln>
        </p:spPr>
      </p:cxnSp>
      <p:cxnSp>
        <p:nvCxnSpPr>
          <p:cNvPr id="446" name="Google Shape;446;p24"/>
          <p:cNvCxnSpPr>
            <a:stCxn id="443" idx="2"/>
            <a:endCxn id="447" idx="0"/>
          </p:cNvCxnSpPr>
          <p:nvPr/>
        </p:nvCxnSpPr>
        <p:spPr>
          <a:xfrm rot="5400000">
            <a:off x="1809825" y="2551537"/>
            <a:ext cx="654300" cy="974100"/>
          </a:xfrm>
          <a:prstGeom prst="bentConnector3">
            <a:avLst>
              <a:gd fmla="val 50005" name="adj1"/>
            </a:avLst>
          </a:prstGeom>
          <a:noFill/>
          <a:ln cap="flat" cmpd="sng" w="9525">
            <a:solidFill>
              <a:schemeClr val="dk1"/>
            </a:solidFill>
            <a:prstDash val="solid"/>
            <a:round/>
            <a:headEnd len="med" w="med" type="none"/>
            <a:tailEnd len="med" w="med" type="diamond"/>
          </a:ln>
        </p:spPr>
      </p:cxnSp>
      <p:cxnSp>
        <p:nvCxnSpPr>
          <p:cNvPr id="448" name="Google Shape;448;p24"/>
          <p:cNvCxnSpPr>
            <a:stCxn id="443" idx="2"/>
            <a:endCxn id="449" idx="0"/>
          </p:cNvCxnSpPr>
          <p:nvPr/>
        </p:nvCxnSpPr>
        <p:spPr>
          <a:xfrm flipH="1" rot="-5400000">
            <a:off x="2783925" y="2551537"/>
            <a:ext cx="654300" cy="974100"/>
          </a:xfrm>
          <a:prstGeom prst="bentConnector3">
            <a:avLst>
              <a:gd fmla="val 50005" name="adj1"/>
            </a:avLst>
          </a:prstGeom>
          <a:noFill/>
          <a:ln cap="flat" cmpd="sng" w="9525">
            <a:solidFill>
              <a:schemeClr val="dk1"/>
            </a:solidFill>
            <a:prstDash val="solid"/>
            <a:round/>
            <a:headEnd len="med" w="med" type="none"/>
            <a:tailEnd len="med" w="med" type="diamond"/>
          </a:ln>
        </p:spPr>
      </p:cxnSp>
      <p:cxnSp>
        <p:nvCxnSpPr>
          <p:cNvPr id="450" name="Google Shape;450;p24"/>
          <p:cNvCxnSpPr>
            <a:stCxn id="445" idx="2"/>
            <a:endCxn id="451" idx="0"/>
          </p:cNvCxnSpPr>
          <p:nvPr/>
        </p:nvCxnSpPr>
        <p:spPr>
          <a:xfrm rot="5400000">
            <a:off x="5706224" y="2551537"/>
            <a:ext cx="654300" cy="974100"/>
          </a:xfrm>
          <a:prstGeom prst="bentConnector3">
            <a:avLst>
              <a:gd fmla="val 50005" name="adj1"/>
            </a:avLst>
          </a:prstGeom>
          <a:noFill/>
          <a:ln cap="flat" cmpd="sng" w="9525">
            <a:solidFill>
              <a:schemeClr val="dk1"/>
            </a:solidFill>
            <a:prstDash val="solid"/>
            <a:round/>
            <a:headEnd len="med" w="med" type="none"/>
            <a:tailEnd len="med" w="med" type="diamond"/>
          </a:ln>
        </p:spPr>
      </p:cxnSp>
      <p:cxnSp>
        <p:nvCxnSpPr>
          <p:cNvPr id="452" name="Google Shape;452;p24"/>
          <p:cNvCxnSpPr>
            <a:stCxn id="445" idx="2"/>
            <a:endCxn id="453" idx="0"/>
          </p:cNvCxnSpPr>
          <p:nvPr/>
        </p:nvCxnSpPr>
        <p:spPr>
          <a:xfrm flipH="1" rot="-5400000">
            <a:off x="6680324" y="2551537"/>
            <a:ext cx="654300" cy="974100"/>
          </a:xfrm>
          <a:prstGeom prst="bentConnector3">
            <a:avLst>
              <a:gd fmla="val 50005" name="adj1"/>
            </a:avLst>
          </a:prstGeom>
          <a:noFill/>
          <a:ln cap="flat" cmpd="sng" w="9525">
            <a:solidFill>
              <a:schemeClr val="dk1"/>
            </a:solidFill>
            <a:prstDash val="solid"/>
            <a:round/>
            <a:headEnd len="med" w="med" type="none"/>
            <a:tailEnd len="med" w="med" type="diamond"/>
          </a:ln>
        </p:spPr>
      </p:cxnSp>
      <p:sp>
        <p:nvSpPr>
          <p:cNvPr id="442" name="Google Shape;442;p24"/>
          <p:cNvSpPr txBox="1"/>
          <p:nvPr/>
        </p:nvSpPr>
        <p:spPr>
          <a:xfrm>
            <a:off x="2623875" y="1105425"/>
            <a:ext cx="3896700" cy="438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GRAPHIC DESIGNER</a:t>
            </a:r>
            <a:endParaRPr sz="1800">
              <a:solidFill>
                <a:schemeClr val="dk2"/>
              </a:solidFill>
              <a:latin typeface="Anton"/>
              <a:ea typeface="Anton"/>
              <a:cs typeface="Anton"/>
              <a:sym typeface="Anton"/>
            </a:endParaRPr>
          </a:p>
        </p:txBody>
      </p:sp>
      <p:grpSp>
        <p:nvGrpSpPr>
          <p:cNvPr id="454" name="Google Shape;454;p24"/>
          <p:cNvGrpSpPr/>
          <p:nvPr/>
        </p:nvGrpSpPr>
        <p:grpSpPr>
          <a:xfrm>
            <a:off x="4617405" y="3365800"/>
            <a:ext cx="1857713" cy="1043250"/>
            <a:chOff x="4617403" y="3365800"/>
            <a:chExt cx="1857713" cy="1043250"/>
          </a:xfrm>
        </p:grpSpPr>
        <p:sp>
          <p:nvSpPr>
            <p:cNvPr id="455" name="Google Shape;455;p24"/>
            <p:cNvSpPr txBox="1"/>
            <p:nvPr/>
          </p:nvSpPr>
          <p:spPr>
            <a:xfrm>
              <a:off x="4617403" y="3799150"/>
              <a:ext cx="1857600" cy="609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Despite being red, Mars is cold</a:t>
              </a:r>
              <a:endParaRPr>
                <a:solidFill>
                  <a:schemeClr val="dk1"/>
                </a:solidFill>
                <a:latin typeface="Anaheim"/>
                <a:ea typeface="Anaheim"/>
                <a:cs typeface="Anaheim"/>
                <a:sym typeface="Anaheim"/>
              </a:endParaRPr>
            </a:p>
          </p:txBody>
        </p:sp>
        <p:sp>
          <p:nvSpPr>
            <p:cNvPr id="451" name="Google Shape;451;p24"/>
            <p:cNvSpPr txBox="1"/>
            <p:nvPr/>
          </p:nvSpPr>
          <p:spPr>
            <a:xfrm>
              <a:off x="4617516" y="3365800"/>
              <a:ext cx="1857600" cy="438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MARS</a:t>
              </a:r>
              <a:endParaRPr sz="1800">
                <a:solidFill>
                  <a:schemeClr val="dk2"/>
                </a:solidFill>
                <a:latin typeface="Anton"/>
                <a:ea typeface="Anton"/>
                <a:cs typeface="Anton"/>
                <a:sym typeface="Anton"/>
              </a:endParaRPr>
            </a:p>
          </p:txBody>
        </p:sp>
      </p:grpSp>
      <p:grpSp>
        <p:nvGrpSpPr>
          <p:cNvPr id="456" name="Google Shape;456;p24"/>
          <p:cNvGrpSpPr/>
          <p:nvPr/>
        </p:nvGrpSpPr>
        <p:grpSpPr>
          <a:xfrm>
            <a:off x="6565604" y="3365800"/>
            <a:ext cx="1857720" cy="1043250"/>
            <a:chOff x="6565604" y="3365800"/>
            <a:chExt cx="1857720" cy="1043250"/>
          </a:xfrm>
        </p:grpSpPr>
        <p:sp>
          <p:nvSpPr>
            <p:cNvPr id="457" name="Google Shape;457;p24"/>
            <p:cNvSpPr txBox="1"/>
            <p:nvPr/>
          </p:nvSpPr>
          <p:spPr>
            <a:xfrm>
              <a:off x="6565604" y="3799150"/>
              <a:ext cx="1857600" cy="609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Earth is the planet that harbors life</a:t>
              </a:r>
              <a:endParaRPr>
                <a:solidFill>
                  <a:schemeClr val="dk1"/>
                </a:solidFill>
                <a:latin typeface="Anaheim"/>
                <a:ea typeface="Anaheim"/>
                <a:cs typeface="Anaheim"/>
                <a:sym typeface="Anaheim"/>
              </a:endParaRPr>
            </a:p>
          </p:txBody>
        </p:sp>
        <p:sp>
          <p:nvSpPr>
            <p:cNvPr id="453" name="Google Shape;453;p24"/>
            <p:cNvSpPr txBox="1"/>
            <p:nvPr/>
          </p:nvSpPr>
          <p:spPr>
            <a:xfrm>
              <a:off x="6565725" y="3365800"/>
              <a:ext cx="1857600" cy="438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EARTH</a:t>
              </a:r>
              <a:endParaRPr sz="1800">
                <a:solidFill>
                  <a:schemeClr val="dk2"/>
                </a:solidFill>
                <a:latin typeface="Anton"/>
                <a:ea typeface="Anton"/>
                <a:cs typeface="Anton"/>
                <a:sym typeface="Anton"/>
              </a:endParaRPr>
            </a:p>
          </p:txBody>
        </p:sp>
      </p:grpSp>
      <p:sp>
        <p:nvSpPr>
          <p:cNvPr id="445" name="Google Shape;445;p24"/>
          <p:cNvSpPr txBox="1"/>
          <p:nvPr/>
        </p:nvSpPr>
        <p:spPr>
          <a:xfrm>
            <a:off x="5591624" y="2272837"/>
            <a:ext cx="1857600" cy="438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MARKETING</a:t>
            </a:r>
            <a:endParaRPr sz="1800">
              <a:solidFill>
                <a:schemeClr val="dk2"/>
              </a:solidFill>
              <a:latin typeface="Anton"/>
              <a:ea typeface="Anton"/>
              <a:cs typeface="Anton"/>
              <a:sym typeface="Anton"/>
            </a:endParaRPr>
          </a:p>
        </p:txBody>
      </p:sp>
      <p:grpSp>
        <p:nvGrpSpPr>
          <p:cNvPr id="458" name="Google Shape;458;p24"/>
          <p:cNvGrpSpPr/>
          <p:nvPr/>
        </p:nvGrpSpPr>
        <p:grpSpPr>
          <a:xfrm>
            <a:off x="721025" y="3365800"/>
            <a:ext cx="1857700" cy="1043250"/>
            <a:chOff x="721025" y="3365800"/>
            <a:chExt cx="1857700" cy="1043250"/>
          </a:xfrm>
        </p:grpSpPr>
        <p:sp>
          <p:nvSpPr>
            <p:cNvPr id="459" name="Google Shape;459;p24"/>
            <p:cNvSpPr txBox="1"/>
            <p:nvPr/>
          </p:nvSpPr>
          <p:spPr>
            <a:xfrm>
              <a:off x="721025" y="3799150"/>
              <a:ext cx="1857600" cy="609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Venus has a really beautiful name</a:t>
              </a:r>
              <a:endParaRPr>
                <a:solidFill>
                  <a:schemeClr val="dk1"/>
                </a:solidFill>
                <a:latin typeface="Anaheim"/>
                <a:ea typeface="Anaheim"/>
                <a:cs typeface="Anaheim"/>
                <a:sym typeface="Anaheim"/>
              </a:endParaRPr>
            </a:p>
          </p:txBody>
        </p:sp>
        <p:sp>
          <p:nvSpPr>
            <p:cNvPr id="447" name="Google Shape;447;p24"/>
            <p:cNvSpPr txBox="1"/>
            <p:nvPr/>
          </p:nvSpPr>
          <p:spPr>
            <a:xfrm>
              <a:off x="721125" y="3365800"/>
              <a:ext cx="1857600" cy="438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VENUS</a:t>
              </a:r>
              <a:endParaRPr sz="1800">
                <a:solidFill>
                  <a:schemeClr val="dk2"/>
                </a:solidFill>
                <a:latin typeface="Anton"/>
                <a:ea typeface="Anton"/>
                <a:cs typeface="Anton"/>
                <a:sym typeface="Anton"/>
              </a:endParaRPr>
            </a:p>
          </p:txBody>
        </p:sp>
      </p:grpSp>
      <p:grpSp>
        <p:nvGrpSpPr>
          <p:cNvPr id="460" name="Google Shape;460;p24"/>
          <p:cNvGrpSpPr/>
          <p:nvPr/>
        </p:nvGrpSpPr>
        <p:grpSpPr>
          <a:xfrm>
            <a:off x="2669211" y="3365800"/>
            <a:ext cx="1857707" cy="1043250"/>
            <a:chOff x="2669201" y="3365800"/>
            <a:chExt cx="1857707" cy="1043250"/>
          </a:xfrm>
        </p:grpSpPr>
        <p:sp>
          <p:nvSpPr>
            <p:cNvPr id="461" name="Google Shape;461;p24"/>
            <p:cNvSpPr txBox="1"/>
            <p:nvPr/>
          </p:nvSpPr>
          <p:spPr>
            <a:xfrm>
              <a:off x="2669201" y="3799150"/>
              <a:ext cx="1857600" cy="609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Jupiter is the biggest planet in the sky</a:t>
              </a:r>
              <a:endParaRPr>
                <a:solidFill>
                  <a:schemeClr val="dk1"/>
                </a:solidFill>
                <a:latin typeface="Anaheim"/>
                <a:ea typeface="Anaheim"/>
                <a:cs typeface="Anaheim"/>
                <a:sym typeface="Anaheim"/>
              </a:endParaRPr>
            </a:p>
          </p:txBody>
        </p:sp>
        <p:sp>
          <p:nvSpPr>
            <p:cNvPr id="449" name="Google Shape;449;p24"/>
            <p:cNvSpPr txBox="1"/>
            <p:nvPr/>
          </p:nvSpPr>
          <p:spPr>
            <a:xfrm>
              <a:off x="2669308" y="3365800"/>
              <a:ext cx="1857600" cy="438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JUPITER</a:t>
              </a:r>
              <a:endParaRPr sz="1800">
                <a:solidFill>
                  <a:schemeClr val="dk2"/>
                </a:solidFill>
                <a:latin typeface="Anton"/>
                <a:ea typeface="Anton"/>
                <a:cs typeface="Anton"/>
                <a:sym typeface="Anton"/>
              </a:endParaRPr>
            </a:p>
          </p:txBody>
        </p:sp>
      </p:grpSp>
      <p:sp>
        <p:nvSpPr>
          <p:cNvPr id="443" name="Google Shape;443;p24"/>
          <p:cNvSpPr txBox="1"/>
          <p:nvPr/>
        </p:nvSpPr>
        <p:spPr>
          <a:xfrm>
            <a:off x="1695225" y="2272837"/>
            <a:ext cx="1857600" cy="438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VISUAL IDENTITY</a:t>
            </a:r>
            <a:endParaRPr sz="1800">
              <a:solidFill>
                <a:schemeClr val="dk2"/>
              </a:solidFill>
              <a:latin typeface="Anton"/>
              <a:ea typeface="Anton"/>
              <a:cs typeface="Anton"/>
              <a:sym typeface="Anto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25"/>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grpSp>
        <p:nvGrpSpPr>
          <p:cNvPr id="467" name="Google Shape;467;p25"/>
          <p:cNvGrpSpPr/>
          <p:nvPr/>
        </p:nvGrpSpPr>
        <p:grpSpPr>
          <a:xfrm>
            <a:off x="3802225" y="1187100"/>
            <a:ext cx="4621900" cy="680700"/>
            <a:chOff x="3802225" y="1187100"/>
            <a:chExt cx="4621900" cy="680700"/>
          </a:xfrm>
        </p:grpSpPr>
        <p:sp>
          <p:nvSpPr>
            <p:cNvPr id="468" name="Google Shape;468;p25"/>
            <p:cNvSpPr txBox="1"/>
            <p:nvPr/>
          </p:nvSpPr>
          <p:spPr>
            <a:xfrm>
              <a:off x="3802225" y="1187100"/>
              <a:ext cx="1365600" cy="680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ANALOG</a:t>
              </a:r>
              <a:endParaRPr sz="1800">
                <a:solidFill>
                  <a:schemeClr val="dk2"/>
                </a:solidFill>
                <a:latin typeface="Anton"/>
                <a:ea typeface="Anton"/>
                <a:cs typeface="Anton"/>
                <a:sym typeface="Anton"/>
              </a:endParaRPr>
            </a:p>
          </p:txBody>
        </p:sp>
        <p:sp>
          <p:nvSpPr>
            <p:cNvPr id="469" name="Google Shape;469;p25"/>
            <p:cNvSpPr txBox="1"/>
            <p:nvPr/>
          </p:nvSpPr>
          <p:spPr>
            <a:xfrm>
              <a:off x="5276525" y="1187100"/>
              <a:ext cx="3147600" cy="680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Mercury is the closest planet to the Sun and the smallest one</a:t>
              </a:r>
              <a:endParaRPr>
                <a:solidFill>
                  <a:schemeClr val="dk1"/>
                </a:solidFill>
                <a:latin typeface="Anaheim"/>
                <a:ea typeface="Anaheim"/>
                <a:cs typeface="Anaheim"/>
                <a:sym typeface="Anaheim"/>
              </a:endParaRPr>
            </a:p>
          </p:txBody>
        </p:sp>
      </p:grpSp>
      <p:cxnSp>
        <p:nvCxnSpPr>
          <p:cNvPr id="470" name="Google Shape;470;p25"/>
          <p:cNvCxnSpPr>
            <a:stCxn id="471" idx="3"/>
            <a:endCxn id="468" idx="1"/>
          </p:cNvCxnSpPr>
          <p:nvPr/>
        </p:nvCxnSpPr>
        <p:spPr>
          <a:xfrm>
            <a:off x="1402875" y="1527444"/>
            <a:ext cx="2399400" cy="600"/>
          </a:xfrm>
          <a:prstGeom prst="bentConnector3">
            <a:avLst>
              <a:gd fmla="val 49999" name="adj1"/>
            </a:avLst>
          </a:prstGeom>
          <a:noFill/>
          <a:ln cap="flat" cmpd="sng" w="9525">
            <a:solidFill>
              <a:schemeClr val="dk1"/>
            </a:solidFill>
            <a:prstDash val="solid"/>
            <a:round/>
            <a:headEnd len="med" w="med" type="none"/>
            <a:tailEnd len="med" w="med" type="diamond"/>
          </a:ln>
        </p:spPr>
      </p:cxnSp>
      <p:grpSp>
        <p:nvGrpSpPr>
          <p:cNvPr id="472" name="Google Shape;472;p25"/>
          <p:cNvGrpSpPr/>
          <p:nvPr/>
        </p:nvGrpSpPr>
        <p:grpSpPr>
          <a:xfrm>
            <a:off x="3802225" y="2403375"/>
            <a:ext cx="4621900" cy="680700"/>
            <a:chOff x="3802225" y="2403375"/>
            <a:chExt cx="4621900" cy="680700"/>
          </a:xfrm>
        </p:grpSpPr>
        <p:sp>
          <p:nvSpPr>
            <p:cNvPr id="473" name="Google Shape;473;p25"/>
            <p:cNvSpPr txBox="1"/>
            <p:nvPr/>
          </p:nvSpPr>
          <p:spPr>
            <a:xfrm>
              <a:off x="3802225" y="2403375"/>
              <a:ext cx="1365600" cy="680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DIGITAL</a:t>
              </a:r>
              <a:endParaRPr sz="1800">
                <a:solidFill>
                  <a:schemeClr val="dk2"/>
                </a:solidFill>
                <a:latin typeface="Anton"/>
                <a:ea typeface="Anton"/>
                <a:cs typeface="Anton"/>
                <a:sym typeface="Anton"/>
              </a:endParaRPr>
            </a:p>
          </p:txBody>
        </p:sp>
        <p:sp>
          <p:nvSpPr>
            <p:cNvPr id="474" name="Google Shape;474;p25"/>
            <p:cNvSpPr txBox="1"/>
            <p:nvPr/>
          </p:nvSpPr>
          <p:spPr>
            <a:xfrm>
              <a:off x="5276525" y="2403375"/>
              <a:ext cx="3147600" cy="680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Venus has a beautiful name and is the second planet from the Sun </a:t>
              </a:r>
              <a:endParaRPr>
                <a:solidFill>
                  <a:schemeClr val="dk1"/>
                </a:solidFill>
                <a:latin typeface="Anaheim"/>
                <a:ea typeface="Anaheim"/>
                <a:cs typeface="Anaheim"/>
                <a:sym typeface="Anaheim"/>
              </a:endParaRPr>
            </a:p>
          </p:txBody>
        </p:sp>
      </p:grpSp>
      <p:cxnSp>
        <p:nvCxnSpPr>
          <p:cNvPr id="475" name="Google Shape;475;p25"/>
          <p:cNvCxnSpPr>
            <a:stCxn id="476" idx="3"/>
            <a:endCxn id="473" idx="1"/>
          </p:cNvCxnSpPr>
          <p:nvPr/>
        </p:nvCxnSpPr>
        <p:spPr>
          <a:xfrm>
            <a:off x="1402875" y="2743693"/>
            <a:ext cx="2399400" cy="600"/>
          </a:xfrm>
          <a:prstGeom prst="bentConnector3">
            <a:avLst>
              <a:gd fmla="val 49999" name="adj1"/>
            </a:avLst>
          </a:prstGeom>
          <a:noFill/>
          <a:ln cap="flat" cmpd="sng" w="9525">
            <a:solidFill>
              <a:schemeClr val="dk1"/>
            </a:solidFill>
            <a:prstDash val="solid"/>
            <a:round/>
            <a:headEnd len="med" w="med" type="none"/>
            <a:tailEnd len="med" w="med" type="diamond"/>
          </a:ln>
        </p:spPr>
      </p:cxnSp>
      <p:grpSp>
        <p:nvGrpSpPr>
          <p:cNvPr id="477" name="Google Shape;477;p25"/>
          <p:cNvGrpSpPr/>
          <p:nvPr/>
        </p:nvGrpSpPr>
        <p:grpSpPr>
          <a:xfrm>
            <a:off x="3802225" y="3619625"/>
            <a:ext cx="4621900" cy="680700"/>
            <a:chOff x="3802225" y="3619625"/>
            <a:chExt cx="4621900" cy="680700"/>
          </a:xfrm>
        </p:grpSpPr>
        <p:sp>
          <p:nvSpPr>
            <p:cNvPr id="478" name="Google Shape;478;p25"/>
            <p:cNvSpPr txBox="1"/>
            <p:nvPr/>
          </p:nvSpPr>
          <p:spPr>
            <a:xfrm>
              <a:off x="5276525" y="3619625"/>
              <a:ext cx="3147600" cy="680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Despite being red, Mars is a cold place full of iron oxide dust</a:t>
              </a:r>
              <a:endParaRPr>
                <a:solidFill>
                  <a:schemeClr val="dk1"/>
                </a:solidFill>
                <a:latin typeface="Anaheim"/>
                <a:ea typeface="Anaheim"/>
                <a:cs typeface="Anaheim"/>
                <a:sym typeface="Anaheim"/>
              </a:endParaRPr>
            </a:p>
          </p:txBody>
        </p:sp>
        <p:sp>
          <p:nvSpPr>
            <p:cNvPr id="479" name="Google Shape;479;p25"/>
            <p:cNvSpPr txBox="1"/>
            <p:nvPr/>
          </p:nvSpPr>
          <p:spPr>
            <a:xfrm>
              <a:off x="3802225" y="3619625"/>
              <a:ext cx="1365600" cy="680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MIXED</a:t>
              </a:r>
              <a:endParaRPr sz="1800">
                <a:solidFill>
                  <a:schemeClr val="dk2"/>
                </a:solidFill>
                <a:latin typeface="Anton"/>
                <a:ea typeface="Anton"/>
                <a:cs typeface="Anton"/>
                <a:sym typeface="Anton"/>
              </a:endParaRPr>
            </a:p>
          </p:txBody>
        </p:sp>
      </p:grpSp>
      <p:cxnSp>
        <p:nvCxnSpPr>
          <p:cNvPr id="480" name="Google Shape;480;p25"/>
          <p:cNvCxnSpPr>
            <a:stCxn id="481" idx="3"/>
            <a:endCxn id="479" idx="1"/>
          </p:cNvCxnSpPr>
          <p:nvPr/>
        </p:nvCxnSpPr>
        <p:spPr>
          <a:xfrm>
            <a:off x="1402875" y="3959944"/>
            <a:ext cx="2399400" cy="600"/>
          </a:xfrm>
          <a:prstGeom prst="bentConnector3">
            <a:avLst>
              <a:gd fmla="val 49999" name="adj1"/>
            </a:avLst>
          </a:prstGeom>
          <a:noFill/>
          <a:ln cap="flat" cmpd="sng" w="9525">
            <a:solidFill>
              <a:schemeClr val="dk1"/>
            </a:solidFill>
            <a:prstDash val="solid"/>
            <a:round/>
            <a:headEnd len="med" w="med" type="none"/>
            <a:tailEnd len="med" w="med" type="diamond"/>
          </a:ln>
        </p:spPr>
      </p:cxnSp>
      <p:grpSp>
        <p:nvGrpSpPr>
          <p:cNvPr id="482" name="Google Shape;482;p25"/>
          <p:cNvGrpSpPr/>
          <p:nvPr/>
        </p:nvGrpSpPr>
        <p:grpSpPr>
          <a:xfrm>
            <a:off x="883275" y="3700144"/>
            <a:ext cx="519600" cy="519600"/>
            <a:chOff x="883275" y="3700144"/>
            <a:chExt cx="519600" cy="519600"/>
          </a:xfrm>
        </p:grpSpPr>
        <p:sp>
          <p:nvSpPr>
            <p:cNvPr id="481" name="Google Shape;481;p25"/>
            <p:cNvSpPr/>
            <p:nvPr/>
          </p:nvSpPr>
          <p:spPr>
            <a:xfrm>
              <a:off x="883275" y="3700144"/>
              <a:ext cx="519600" cy="519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 name="Google Shape;483;p25"/>
            <p:cNvGrpSpPr/>
            <p:nvPr/>
          </p:nvGrpSpPr>
          <p:grpSpPr>
            <a:xfrm>
              <a:off x="962583" y="3742635"/>
              <a:ext cx="361082" cy="436502"/>
              <a:chOff x="1784950" y="1901600"/>
              <a:chExt cx="392225" cy="474150"/>
            </a:xfrm>
          </p:grpSpPr>
          <p:sp>
            <p:nvSpPr>
              <p:cNvPr id="484" name="Google Shape;484;p25"/>
              <p:cNvSpPr/>
              <p:nvPr/>
            </p:nvSpPr>
            <p:spPr>
              <a:xfrm>
                <a:off x="1784950" y="1901600"/>
                <a:ext cx="392225" cy="474150"/>
              </a:xfrm>
              <a:custGeom>
                <a:rect b="b" l="l" r="r" t="t"/>
                <a:pathLst>
                  <a:path extrusionOk="0" h="18966" w="15689">
                    <a:moveTo>
                      <a:pt x="13213" y="6467"/>
                    </a:moveTo>
                    <a:lnTo>
                      <a:pt x="13213" y="6763"/>
                    </a:lnTo>
                    <a:cubicBezTo>
                      <a:pt x="13213" y="6973"/>
                      <a:pt x="13074" y="7130"/>
                      <a:pt x="12847" y="7199"/>
                    </a:cubicBezTo>
                    <a:lnTo>
                      <a:pt x="2824" y="7199"/>
                    </a:lnTo>
                    <a:cubicBezTo>
                      <a:pt x="2615" y="7130"/>
                      <a:pt x="2476" y="6973"/>
                      <a:pt x="2476" y="6763"/>
                    </a:cubicBezTo>
                    <a:lnTo>
                      <a:pt x="2476" y="6467"/>
                    </a:lnTo>
                    <a:close/>
                    <a:moveTo>
                      <a:pt x="8211" y="7931"/>
                    </a:moveTo>
                    <a:lnTo>
                      <a:pt x="8211" y="8646"/>
                    </a:lnTo>
                    <a:lnTo>
                      <a:pt x="7478" y="8646"/>
                    </a:lnTo>
                    <a:lnTo>
                      <a:pt x="7478" y="7931"/>
                    </a:lnTo>
                    <a:close/>
                    <a:moveTo>
                      <a:pt x="14956" y="9378"/>
                    </a:moveTo>
                    <a:lnTo>
                      <a:pt x="14956" y="10110"/>
                    </a:lnTo>
                    <a:lnTo>
                      <a:pt x="733" y="10110"/>
                    </a:lnTo>
                    <a:lnTo>
                      <a:pt x="733" y="9378"/>
                    </a:lnTo>
                    <a:close/>
                    <a:moveTo>
                      <a:pt x="7478" y="10825"/>
                    </a:moveTo>
                    <a:lnTo>
                      <a:pt x="7478" y="13074"/>
                    </a:lnTo>
                    <a:lnTo>
                      <a:pt x="2755" y="13074"/>
                    </a:lnTo>
                    <a:lnTo>
                      <a:pt x="2755" y="10825"/>
                    </a:lnTo>
                    <a:close/>
                    <a:moveTo>
                      <a:pt x="12934" y="10825"/>
                    </a:moveTo>
                    <a:lnTo>
                      <a:pt x="12934" y="13074"/>
                    </a:lnTo>
                    <a:lnTo>
                      <a:pt x="8211" y="13074"/>
                    </a:lnTo>
                    <a:lnTo>
                      <a:pt x="8211" y="10825"/>
                    </a:lnTo>
                    <a:close/>
                    <a:moveTo>
                      <a:pt x="2040" y="10825"/>
                    </a:moveTo>
                    <a:lnTo>
                      <a:pt x="2040" y="18233"/>
                    </a:lnTo>
                    <a:lnTo>
                      <a:pt x="1308" y="18233"/>
                    </a:lnTo>
                    <a:lnTo>
                      <a:pt x="1308" y="10825"/>
                    </a:lnTo>
                    <a:close/>
                    <a:moveTo>
                      <a:pt x="14381" y="10825"/>
                    </a:moveTo>
                    <a:lnTo>
                      <a:pt x="14381" y="18233"/>
                    </a:lnTo>
                    <a:lnTo>
                      <a:pt x="13649" y="18233"/>
                    </a:lnTo>
                    <a:lnTo>
                      <a:pt x="13649" y="10825"/>
                    </a:lnTo>
                    <a:close/>
                    <a:moveTo>
                      <a:pt x="2824" y="0"/>
                    </a:moveTo>
                    <a:cubicBezTo>
                      <a:pt x="2545" y="0"/>
                      <a:pt x="2249" y="157"/>
                      <a:pt x="2040" y="366"/>
                    </a:cubicBezTo>
                    <a:cubicBezTo>
                      <a:pt x="1883" y="593"/>
                      <a:pt x="1744" y="802"/>
                      <a:pt x="1744" y="1168"/>
                    </a:cubicBezTo>
                    <a:lnTo>
                      <a:pt x="1744" y="6763"/>
                    </a:lnTo>
                    <a:cubicBezTo>
                      <a:pt x="1744" y="7060"/>
                      <a:pt x="1883" y="7339"/>
                      <a:pt x="2040" y="7565"/>
                    </a:cubicBezTo>
                    <a:cubicBezTo>
                      <a:pt x="2249" y="7774"/>
                      <a:pt x="2545" y="7931"/>
                      <a:pt x="2824" y="7931"/>
                    </a:cubicBezTo>
                    <a:lnTo>
                      <a:pt x="6746" y="7931"/>
                    </a:lnTo>
                    <a:lnTo>
                      <a:pt x="6746" y="8646"/>
                    </a:lnTo>
                    <a:lnTo>
                      <a:pt x="367" y="8646"/>
                    </a:lnTo>
                    <a:cubicBezTo>
                      <a:pt x="140" y="8646"/>
                      <a:pt x="0" y="8803"/>
                      <a:pt x="0" y="9012"/>
                    </a:cubicBezTo>
                    <a:lnTo>
                      <a:pt x="0" y="10459"/>
                    </a:lnTo>
                    <a:cubicBezTo>
                      <a:pt x="0" y="10685"/>
                      <a:pt x="140" y="10825"/>
                      <a:pt x="367" y="10825"/>
                    </a:cubicBezTo>
                    <a:lnTo>
                      <a:pt x="576" y="10825"/>
                    </a:lnTo>
                    <a:lnTo>
                      <a:pt x="576" y="18599"/>
                    </a:lnTo>
                    <a:cubicBezTo>
                      <a:pt x="576" y="18826"/>
                      <a:pt x="733" y="18965"/>
                      <a:pt x="942" y="18965"/>
                    </a:cubicBezTo>
                    <a:lnTo>
                      <a:pt x="2389" y="18965"/>
                    </a:lnTo>
                    <a:cubicBezTo>
                      <a:pt x="2615" y="18965"/>
                      <a:pt x="2755" y="18826"/>
                      <a:pt x="2755" y="18599"/>
                    </a:cubicBezTo>
                    <a:lnTo>
                      <a:pt x="2755" y="13806"/>
                    </a:lnTo>
                    <a:lnTo>
                      <a:pt x="12934" y="13806"/>
                    </a:lnTo>
                    <a:lnTo>
                      <a:pt x="12934" y="18599"/>
                    </a:lnTo>
                    <a:cubicBezTo>
                      <a:pt x="12934" y="18826"/>
                      <a:pt x="13074" y="18965"/>
                      <a:pt x="13283" y="18965"/>
                    </a:cubicBezTo>
                    <a:lnTo>
                      <a:pt x="14747" y="18965"/>
                    </a:lnTo>
                    <a:cubicBezTo>
                      <a:pt x="14956" y="18965"/>
                      <a:pt x="15113" y="18826"/>
                      <a:pt x="15113" y="18599"/>
                    </a:cubicBezTo>
                    <a:lnTo>
                      <a:pt x="15113" y="10825"/>
                    </a:lnTo>
                    <a:lnTo>
                      <a:pt x="15323" y="10825"/>
                    </a:lnTo>
                    <a:cubicBezTo>
                      <a:pt x="15549" y="10825"/>
                      <a:pt x="15689" y="10685"/>
                      <a:pt x="15689" y="10459"/>
                    </a:cubicBezTo>
                    <a:lnTo>
                      <a:pt x="15689" y="9012"/>
                    </a:lnTo>
                    <a:cubicBezTo>
                      <a:pt x="15689" y="8803"/>
                      <a:pt x="15549" y="8646"/>
                      <a:pt x="15323" y="8646"/>
                    </a:cubicBezTo>
                    <a:lnTo>
                      <a:pt x="8925" y="8646"/>
                    </a:lnTo>
                    <a:lnTo>
                      <a:pt x="8925" y="7931"/>
                    </a:lnTo>
                    <a:lnTo>
                      <a:pt x="12847" y="7931"/>
                    </a:lnTo>
                    <a:cubicBezTo>
                      <a:pt x="13144" y="7931"/>
                      <a:pt x="13440" y="7774"/>
                      <a:pt x="13649" y="7565"/>
                    </a:cubicBezTo>
                    <a:cubicBezTo>
                      <a:pt x="13806" y="7339"/>
                      <a:pt x="13945" y="7060"/>
                      <a:pt x="13945" y="6763"/>
                    </a:cubicBezTo>
                    <a:lnTo>
                      <a:pt x="13945" y="1168"/>
                    </a:lnTo>
                    <a:cubicBezTo>
                      <a:pt x="13945" y="802"/>
                      <a:pt x="13806" y="593"/>
                      <a:pt x="13649" y="366"/>
                    </a:cubicBezTo>
                    <a:cubicBezTo>
                      <a:pt x="13440" y="157"/>
                      <a:pt x="13144" y="0"/>
                      <a:pt x="12847" y="0"/>
                    </a:cubicBezTo>
                    <a:lnTo>
                      <a:pt x="9657" y="0"/>
                    </a:lnTo>
                    <a:cubicBezTo>
                      <a:pt x="9448" y="0"/>
                      <a:pt x="9291" y="227"/>
                      <a:pt x="9291" y="366"/>
                    </a:cubicBezTo>
                    <a:cubicBezTo>
                      <a:pt x="9291" y="593"/>
                      <a:pt x="9448" y="732"/>
                      <a:pt x="9657" y="732"/>
                    </a:cubicBezTo>
                    <a:lnTo>
                      <a:pt x="12847" y="732"/>
                    </a:lnTo>
                    <a:cubicBezTo>
                      <a:pt x="13074" y="732"/>
                      <a:pt x="13213" y="959"/>
                      <a:pt x="13213" y="1168"/>
                    </a:cubicBezTo>
                    <a:lnTo>
                      <a:pt x="13213" y="5665"/>
                    </a:lnTo>
                    <a:lnTo>
                      <a:pt x="2476" y="5665"/>
                    </a:lnTo>
                    <a:lnTo>
                      <a:pt x="2476" y="1168"/>
                    </a:lnTo>
                    <a:cubicBezTo>
                      <a:pt x="2476" y="959"/>
                      <a:pt x="2615" y="732"/>
                      <a:pt x="2824" y="732"/>
                    </a:cubicBezTo>
                    <a:lnTo>
                      <a:pt x="6311" y="732"/>
                    </a:lnTo>
                    <a:cubicBezTo>
                      <a:pt x="6537" y="732"/>
                      <a:pt x="6746" y="593"/>
                      <a:pt x="6746" y="366"/>
                    </a:cubicBezTo>
                    <a:cubicBezTo>
                      <a:pt x="6746" y="227"/>
                      <a:pt x="6537" y="0"/>
                      <a:pt x="6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5"/>
              <p:cNvSpPr/>
              <p:nvPr/>
            </p:nvSpPr>
            <p:spPr>
              <a:xfrm>
                <a:off x="1975375" y="1901600"/>
                <a:ext cx="18350" cy="18325"/>
              </a:xfrm>
              <a:custGeom>
                <a:rect b="b" l="l" r="r" t="t"/>
                <a:pathLst>
                  <a:path extrusionOk="0" h="733" w="734">
                    <a:moveTo>
                      <a:pt x="367" y="0"/>
                    </a:moveTo>
                    <a:cubicBezTo>
                      <a:pt x="228" y="0"/>
                      <a:pt x="1" y="227"/>
                      <a:pt x="1" y="366"/>
                    </a:cubicBezTo>
                    <a:cubicBezTo>
                      <a:pt x="1" y="593"/>
                      <a:pt x="228" y="732"/>
                      <a:pt x="367" y="732"/>
                    </a:cubicBezTo>
                    <a:cubicBezTo>
                      <a:pt x="594" y="732"/>
                      <a:pt x="733" y="593"/>
                      <a:pt x="733" y="366"/>
                    </a:cubicBezTo>
                    <a:cubicBezTo>
                      <a:pt x="733" y="227"/>
                      <a:pt x="594" y="0"/>
                      <a:pt x="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5"/>
              <p:cNvSpPr/>
              <p:nvPr/>
            </p:nvSpPr>
            <p:spPr>
              <a:xfrm>
                <a:off x="2039000" y="2192250"/>
                <a:ext cx="20075" cy="18325"/>
              </a:xfrm>
              <a:custGeom>
                <a:rect b="b" l="l" r="r" t="t"/>
                <a:pathLst>
                  <a:path extrusionOk="0" h="733" w="803">
                    <a:moveTo>
                      <a:pt x="437" y="1"/>
                    </a:moveTo>
                    <a:cubicBezTo>
                      <a:pt x="227" y="1"/>
                      <a:pt x="1" y="140"/>
                      <a:pt x="1" y="367"/>
                    </a:cubicBezTo>
                    <a:cubicBezTo>
                      <a:pt x="1" y="506"/>
                      <a:pt x="227" y="733"/>
                      <a:pt x="437" y="733"/>
                    </a:cubicBezTo>
                    <a:cubicBezTo>
                      <a:pt x="594" y="733"/>
                      <a:pt x="803" y="506"/>
                      <a:pt x="803" y="367"/>
                    </a:cubicBezTo>
                    <a:cubicBezTo>
                      <a:pt x="803" y="140"/>
                      <a:pt x="594" y="1"/>
                      <a:pt x="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5"/>
              <p:cNvSpPr/>
              <p:nvPr/>
            </p:nvSpPr>
            <p:spPr>
              <a:xfrm>
                <a:off x="1903050" y="2192250"/>
                <a:ext cx="20075" cy="18325"/>
              </a:xfrm>
              <a:custGeom>
                <a:rect b="b" l="l" r="r" t="t"/>
                <a:pathLst>
                  <a:path extrusionOk="0" h="733" w="803">
                    <a:moveTo>
                      <a:pt x="366" y="1"/>
                    </a:moveTo>
                    <a:cubicBezTo>
                      <a:pt x="210" y="1"/>
                      <a:pt x="0" y="140"/>
                      <a:pt x="0" y="367"/>
                    </a:cubicBezTo>
                    <a:cubicBezTo>
                      <a:pt x="0" y="506"/>
                      <a:pt x="210" y="733"/>
                      <a:pt x="366" y="733"/>
                    </a:cubicBezTo>
                    <a:cubicBezTo>
                      <a:pt x="576" y="733"/>
                      <a:pt x="802" y="506"/>
                      <a:pt x="802" y="367"/>
                    </a:cubicBezTo>
                    <a:cubicBezTo>
                      <a:pt x="802" y="140"/>
                      <a:pt x="576" y="1"/>
                      <a:pt x="3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8" name="Google Shape;488;p25"/>
          <p:cNvGrpSpPr/>
          <p:nvPr/>
        </p:nvGrpSpPr>
        <p:grpSpPr>
          <a:xfrm>
            <a:off x="883275" y="2483893"/>
            <a:ext cx="519600" cy="519600"/>
            <a:chOff x="883275" y="2483893"/>
            <a:chExt cx="519600" cy="519600"/>
          </a:xfrm>
        </p:grpSpPr>
        <p:sp>
          <p:nvSpPr>
            <p:cNvPr id="476" name="Google Shape;476;p25"/>
            <p:cNvSpPr/>
            <p:nvPr/>
          </p:nvSpPr>
          <p:spPr>
            <a:xfrm>
              <a:off x="883275" y="2483893"/>
              <a:ext cx="519600" cy="51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 name="Google Shape;489;p25"/>
            <p:cNvGrpSpPr/>
            <p:nvPr/>
          </p:nvGrpSpPr>
          <p:grpSpPr>
            <a:xfrm>
              <a:off x="947701" y="2560652"/>
              <a:ext cx="390695" cy="366219"/>
              <a:chOff x="2485675" y="1206525"/>
              <a:chExt cx="472425" cy="442775"/>
            </a:xfrm>
          </p:grpSpPr>
          <p:sp>
            <p:nvSpPr>
              <p:cNvPr id="490" name="Google Shape;490;p25"/>
              <p:cNvSpPr/>
              <p:nvPr/>
            </p:nvSpPr>
            <p:spPr>
              <a:xfrm>
                <a:off x="2556725" y="1520275"/>
                <a:ext cx="321175" cy="129025"/>
              </a:xfrm>
              <a:custGeom>
                <a:rect b="b" l="l" r="r" t="t"/>
                <a:pathLst>
                  <a:path extrusionOk="0" h="5161" w="12847">
                    <a:moveTo>
                      <a:pt x="6607" y="733"/>
                    </a:moveTo>
                    <a:cubicBezTo>
                      <a:pt x="7112" y="733"/>
                      <a:pt x="7548" y="960"/>
                      <a:pt x="7914" y="1308"/>
                    </a:cubicBezTo>
                    <a:lnTo>
                      <a:pt x="8053" y="1465"/>
                    </a:lnTo>
                    <a:lnTo>
                      <a:pt x="5160" y="1465"/>
                    </a:lnTo>
                    <a:cubicBezTo>
                      <a:pt x="5160" y="1465"/>
                      <a:pt x="5230" y="1395"/>
                      <a:pt x="5299" y="1308"/>
                    </a:cubicBezTo>
                    <a:cubicBezTo>
                      <a:pt x="5665" y="960"/>
                      <a:pt x="6101" y="733"/>
                      <a:pt x="6607" y="733"/>
                    </a:cubicBezTo>
                    <a:close/>
                    <a:moveTo>
                      <a:pt x="1447" y="2267"/>
                    </a:moveTo>
                    <a:lnTo>
                      <a:pt x="1447" y="2982"/>
                    </a:lnTo>
                    <a:lnTo>
                      <a:pt x="715" y="2982"/>
                    </a:lnTo>
                    <a:lnTo>
                      <a:pt x="715" y="2267"/>
                    </a:lnTo>
                    <a:close/>
                    <a:moveTo>
                      <a:pt x="11330" y="2267"/>
                    </a:moveTo>
                    <a:lnTo>
                      <a:pt x="11836" y="2616"/>
                    </a:lnTo>
                    <a:lnTo>
                      <a:pt x="11330" y="2982"/>
                    </a:lnTo>
                    <a:lnTo>
                      <a:pt x="2179" y="2982"/>
                    </a:lnTo>
                    <a:lnTo>
                      <a:pt x="2179" y="2267"/>
                    </a:lnTo>
                    <a:close/>
                    <a:moveTo>
                      <a:pt x="8053" y="3714"/>
                    </a:moveTo>
                    <a:cubicBezTo>
                      <a:pt x="8053" y="3783"/>
                      <a:pt x="7984" y="3853"/>
                      <a:pt x="7914" y="3923"/>
                    </a:cubicBezTo>
                    <a:cubicBezTo>
                      <a:pt x="7548" y="4289"/>
                      <a:pt x="7112" y="4446"/>
                      <a:pt x="6607" y="4446"/>
                    </a:cubicBezTo>
                    <a:cubicBezTo>
                      <a:pt x="6101" y="4446"/>
                      <a:pt x="5665" y="4289"/>
                      <a:pt x="5299" y="3923"/>
                    </a:cubicBezTo>
                    <a:cubicBezTo>
                      <a:pt x="5230" y="3853"/>
                      <a:pt x="5160" y="3783"/>
                      <a:pt x="5160" y="3714"/>
                    </a:cubicBezTo>
                    <a:close/>
                    <a:moveTo>
                      <a:pt x="6607" y="1"/>
                    </a:moveTo>
                    <a:cubicBezTo>
                      <a:pt x="6241" y="1"/>
                      <a:pt x="5874" y="88"/>
                      <a:pt x="5596" y="227"/>
                    </a:cubicBezTo>
                    <a:cubicBezTo>
                      <a:pt x="5299" y="367"/>
                      <a:pt x="5003" y="524"/>
                      <a:pt x="4794" y="803"/>
                    </a:cubicBezTo>
                    <a:cubicBezTo>
                      <a:pt x="4567" y="960"/>
                      <a:pt x="4428" y="1238"/>
                      <a:pt x="4288" y="1465"/>
                    </a:cubicBezTo>
                    <a:lnTo>
                      <a:pt x="366" y="1465"/>
                    </a:lnTo>
                    <a:cubicBezTo>
                      <a:pt x="140" y="1465"/>
                      <a:pt x="0" y="1674"/>
                      <a:pt x="0" y="1901"/>
                    </a:cubicBezTo>
                    <a:lnTo>
                      <a:pt x="0" y="3348"/>
                    </a:lnTo>
                    <a:cubicBezTo>
                      <a:pt x="0" y="3574"/>
                      <a:pt x="140" y="3714"/>
                      <a:pt x="366" y="3714"/>
                    </a:cubicBezTo>
                    <a:lnTo>
                      <a:pt x="4288" y="3714"/>
                    </a:lnTo>
                    <a:cubicBezTo>
                      <a:pt x="4428" y="4010"/>
                      <a:pt x="4567" y="4219"/>
                      <a:pt x="4794" y="4446"/>
                    </a:cubicBezTo>
                    <a:cubicBezTo>
                      <a:pt x="5003" y="4655"/>
                      <a:pt x="5299" y="4882"/>
                      <a:pt x="5596" y="5021"/>
                    </a:cubicBezTo>
                    <a:cubicBezTo>
                      <a:pt x="5874" y="5091"/>
                      <a:pt x="6241" y="5160"/>
                      <a:pt x="6607" y="5160"/>
                    </a:cubicBezTo>
                    <a:cubicBezTo>
                      <a:pt x="6973" y="5160"/>
                      <a:pt x="7252" y="5091"/>
                      <a:pt x="7618" y="5021"/>
                    </a:cubicBezTo>
                    <a:cubicBezTo>
                      <a:pt x="7914" y="4882"/>
                      <a:pt x="8210" y="4655"/>
                      <a:pt x="8419" y="4446"/>
                    </a:cubicBezTo>
                    <a:cubicBezTo>
                      <a:pt x="8646" y="4219"/>
                      <a:pt x="8786" y="4010"/>
                      <a:pt x="8925" y="3714"/>
                    </a:cubicBezTo>
                    <a:lnTo>
                      <a:pt x="11470" y="3714"/>
                    </a:lnTo>
                    <a:cubicBezTo>
                      <a:pt x="11540" y="3714"/>
                      <a:pt x="11609" y="3714"/>
                      <a:pt x="11609" y="3644"/>
                    </a:cubicBezTo>
                    <a:lnTo>
                      <a:pt x="12708" y="2912"/>
                    </a:lnTo>
                    <a:cubicBezTo>
                      <a:pt x="12777" y="2842"/>
                      <a:pt x="12847" y="2703"/>
                      <a:pt x="12847" y="2616"/>
                    </a:cubicBezTo>
                    <a:cubicBezTo>
                      <a:pt x="12847" y="2476"/>
                      <a:pt x="12777" y="2406"/>
                      <a:pt x="12708" y="2337"/>
                    </a:cubicBezTo>
                    <a:lnTo>
                      <a:pt x="11609" y="1535"/>
                    </a:lnTo>
                    <a:cubicBezTo>
                      <a:pt x="11609" y="1535"/>
                      <a:pt x="11540" y="1465"/>
                      <a:pt x="11470" y="1465"/>
                    </a:cubicBezTo>
                    <a:lnTo>
                      <a:pt x="8925" y="1465"/>
                    </a:lnTo>
                    <a:cubicBezTo>
                      <a:pt x="8786" y="1238"/>
                      <a:pt x="8646" y="960"/>
                      <a:pt x="8419" y="803"/>
                    </a:cubicBezTo>
                    <a:cubicBezTo>
                      <a:pt x="8210" y="524"/>
                      <a:pt x="7914" y="367"/>
                      <a:pt x="7618" y="227"/>
                    </a:cubicBezTo>
                    <a:cubicBezTo>
                      <a:pt x="7252" y="88"/>
                      <a:pt x="6973" y="1"/>
                      <a:pt x="66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5"/>
              <p:cNvSpPr/>
              <p:nvPr/>
            </p:nvSpPr>
            <p:spPr>
              <a:xfrm>
                <a:off x="2485675" y="1206525"/>
                <a:ext cx="472425" cy="295925"/>
              </a:xfrm>
              <a:custGeom>
                <a:rect b="b" l="l" r="r" t="t"/>
                <a:pathLst>
                  <a:path extrusionOk="0" h="11837" w="18897">
                    <a:moveTo>
                      <a:pt x="1814" y="0"/>
                    </a:moveTo>
                    <a:cubicBezTo>
                      <a:pt x="1605" y="0"/>
                      <a:pt x="1308" y="70"/>
                      <a:pt x="1099" y="140"/>
                    </a:cubicBezTo>
                    <a:cubicBezTo>
                      <a:pt x="872" y="210"/>
                      <a:pt x="733" y="349"/>
                      <a:pt x="506" y="576"/>
                    </a:cubicBezTo>
                    <a:cubicBezTo>
                      <a:pt x="367" y="715"/>
                      <a:pt x="227" y="942"/>
                      <a:pt x="158" y="1151"/>
                    </a:cubicBezTo>
                    <a:cubicBezTo>
                      <a:pt x="1" y="1377"/>
                      <a:pt x="1" y="1587"/>
                      <a:pt x="1" y="1883"/>
                    </a:cubicBezTo>
                    <a:lnTo>
                      <a:pt x="1" y="9936"/>
                    </a:lnTo>
                    <a:cubicBezTo>
                      <a:pt x="1" y="10233"/>
                      <a:pt x="1" y="10459"/>
                      <a:pt x="158" y="10668"/>
                    </a:cubicBezTo>
                    <a:cubicBezTo>
                      <a:pt x="227" y="10895"/>
                      <a:pt x="367" y="11104"/>
                      <a:pt x="506" y="11244"/>
                    </a:cubicBezTo>
                    <a:cubicBezTo>
                      <a:pt x="663" y="11470"/>
                      <a:pt x="872" y="11610"/>
                      <a:pt x="1099" y="11679"/>
                    </a:cubicBezTo>
                    <a:cubicBezTo>
                      <a:pt x="1308" y="11766"/>
                      <a:pt x="1605" y="11836"/>
                      <a:pt x="1814" y="11836"/>
                    </a:cubicBezTo>
                    <a:lnTo>
                      <a:pt x="17066" y="11836"/>
                    </a:lnTo>
                    <a:cubicBezTo>
                      <a:pt x="17293" y="11836"/>
                      <a:pt x="17502" y="11766"/>
                      <a:pt x="17798" y="11679"/>
                    </a:cubicBezTo>
                    <a:cubicBezTo>
                      <a:pt x="18025" y="11610"/>
                      <a:pt x="18164" y="11470"/>
                      <a:pt x="18373" y="11244"/>
                    </a:cubicBezTo>
                    <a:cubicBezTo>
                      <a:pt x="18530" y="11104"/>
                      <a:pt x="18670" y="10895"/>
                      <a:pt x="18739" y="10668"/>
                    </a:cubicBezTo>
                    <a:cubicBezTo>
                      <a:pt x="18809" y="10459"/>
                      <a:pt x="18896" y="10233"/>
                      <a:pt x="18896" y="9936"/>
                    </a:cubicBezTo>
                    <a:lnTo>
                      <a:pt x="18896" y="7618"/>
                    </a:lnTo>
                    <a:cubicBezTo>
                      <a:pt x="18896" y="7409"/>
                      <a:pt x="18739" y="7182"/>
                      <a:pt x="18530" y="7182"/>
                    </a:cubicBezTo>
                    <a:cubicBezTo>
                      <a:pt x="18304" y="7182"/>
                      <a:pt x="18164" y="7409"/>
                      <a:pt x="18164" y="7618"/>
                    </a:cubicBezTo>
                    <a:lnTo>
                      <a:pt x="18164" y="9936"/>
                    </a:lnTo>
                    <a:cubicBezTo>
                      <a:pt x="18164" y="10599"/>
                      <a:pt x="17659" y="11104"/>
                      <a:pt x="17066" y="11104"/>
                    </a:cubicBezTo>
                    <a:lnTo>
                      <a:pt x="1814" y="11104"/>
                    </a:lnTo>
                    <a:cubicBezTo>
                      <a:pt x="1238" y="11104"/>
                      <a:pt x="733" y="10599"/>
                      <a:pt x="733" y="9936"/>
                    </a:cubicBezTo>
                    <a:lnTo>
                      <a:pt x="733" y="1883"/>
                    </a:lnTo>
                    <a:cubicBezTo>
                      <a:pt x="733" y="1221"/>
                      <a:pt x="1238" y="715"/>
                      <a:pt x="1814" y="715"/>
                    </a:cubicBezTo>
                    <a:lnTo>
                      <a:pt x="17066" y="715"/>
                    </a:lnTo>
                    <a:cubicBezTo>
                      <a:pt x="17659" y="715"/>
                      <a:pt x="18164" y="1221"/>
                      <a:pt x="18164" y="1883"/>
                    </a:cubicBezTo>
                    <a:lnTo>
                      <a:pt x="18164" y="4271"/>
                    </a:lnTo>
                    <a:cubicBezTo>
                      <a:pt x="18164" y="4498"/>
                      <a:pt x="18304" y="4637"/>
                      <a:pt x="18530" y="4637"/>
                    </a:cubicBezTo>
                    <a:cubicBezTo>
                      <a:pt x="18739" y="4637"/>
                      <a:pt x="18896" y="4498"/>
                      <a:pt x="18896" y="4271"/>
                    </a:cubicBezTo>
                    <a:lnTo>
                      <a:pt x="18896" y="1883"/>
                    </a:lnTo>
                    <a:cubicBezTo>
                      <a:pt x="18896" y="1587"/>
                      <a:pt x="18809" y="1377"/>
                      <a:pt x="18739" y="1151"/>
                    </a:cubicBezTo>
                    <a:cubicBezTo>
                      <a:pt x="18670" y="942"/>
                      <a:pt x="18530" y="715"/>
                      <a:pt x="18373" y="576"/>
                    </a:cubicBezTo>
                    <a:cubicBezTo>
                      <a:pt x="18164" y="349"/>
                      <a:pt x="18025" y="210"/>
                      <a:pt x="17798" y="140"/>
                    </a:cubicBezTo>
                    <a:cubicBezTo>
                      <a:pt x="17502" y="70"/>
                      <a:pt x="17293" y="0"/>
                      <a:pt x="170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5"/>
              <p:cNvSpPr/>
              <p:nvPr/>
            </p:nvSpPr>
            <p:spPr>
              <a:xfrm>
                <a:off x="2939775" y="1345975"/>
                <a:ext cx="18325" cy="18325"/>
              </a:xfrm>
              <a:custGeom>
                <a:rect b="b" l="l" r="r" t="t"/>
                <a:pathLst>
                  <a:path extrusionOk="0" h="733" w="733">
                    <a:moveTo>
                      <a:pt x="366" y="0"/>
                    </a:moveTo>
                    <a:cubicBezTo>
                      <a:pt x="140" y="0"/>
                      <a:pt x="0" y="157"/>
                      <a:pt x="0" y="366"/>
                    </a:cubicBezTo>
                    <a:cubicBezTo>
                      <a:pt x="0" y="523"/>
                      <a:pt x="140" y="732"/>
                      <a:pt x="366" y="732"/>
                    </a:cubicBezTo>
                    <a:cubicBezTo>
                      <a:pt x="575" y="732"/>
                      <a:pt x="732" y="523"/>
                      <a:pt x="732" y="366"/>
                    </a:cubicBezTo>
                    <a:cubicBezTo>
                      <a:pt x="732" y="157"/>
                      <a:pt x="575" y="0"/>
                      <a:pt x="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5"/>
              <p:cNvSpPr/>
              <p:nvPr/>
            </p:nvSpPr>
            <p:spPr>
              <a:xfrm>
                <a:off x="2540150" y="1242700"/>
                <a:ext cx="18325" cy="20075"/>
              </a:xfrm>
              <a:custGeom>
                <a:rect b="b" l="l" r="r" t="t"/>
                <a:pathLst>
                  <a:path extrusionOk="0" h="803" w="733">
                    <a:moveTo>
                      <a:pt x="367" y="0"/>
                    </a:moveTo>
                    <a:cubicBezTo>
                      <a:pt x="227" y="0"/>
                      <a:pt x="1" y="209"/>
                      <a:pt x="1" y="436"/>
                    </a:cubicBezTo>
                    <a:cubicBezTo>
                      <a:pt x="1" y="575"/>
                      <a:pt x="227" y="802"/>
                      <a:pt x="367" y="802"/>
                    </a:cubicBezTo>
                    <a:cubicBezTo>
                      <a:pt x="593" y="802"/>
                      <a:pt x="733" y="575"/>
                      <a:pt x="733" y="436"/>
                    </a:cubicBezTo>
                    <a:cubicBezTo>
                      <a:pt x="733" y="209"/>
                      <a:pt x="593" y="0"/>
                      <a:pt x="3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5"/>
              <p:cNvSpPr/>
              <p:nvPr/>
            </p:nvSpPr>
            <p:spPr>
              <a:xfrm>
                <a:off x="2540150" y="1284525"/>
                <a:ext cx="18325" cy="17900"/>
              </a:xfrm>
              <a:custGeom>
                <a:rect b="b" l="l" r="r" t="t"/>
                <a:pathLst>
                  <a:path extrusionOk="0" h="716" w="733">
                    <a:moveTo>
                      <a:pt x="367" y="1"/>
                    </a:moveTo>
                    <a:cubicBezTo>
                      <a:pt x="227" y="1"/>
                      <a:pt x="1" y="140"/>
                      <a:pt x="1" y="367"/>
                    </a:cubicBezTo>
                    <a:cubicBezTo>
                      <a:pt x="1" y="576"/>
                      <a:pt x="227" y="715"/>
                      <a:pt x="367" y="715"/>
                    </a:cubicBezTo>
                    <a:cubicBezTo>
                      <a:pt x="593" y="715"/>
                      <a:pt x="733" y="576"/>
                      <a:pt x="733" y="367"/>
                    </a:cubicBezTo>
                    <a:cubicBezTo>
                      <a:pt x="733" y="140"/>
                      <a:pt x="593"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5"/>
              <p:cNvSpPr/>
              <p:nvPr/>
            </p:nvSpPr>
            <p:spPr>
              <a:xfrm>
                <a:off x="2540150" y="1406100"/>
                <a:ext cx="18325" cy="18325"/>
              </a:xfrm>
              <a:custGeom>
                <a:rect b="b" l="l" r="r" t="t"/>
                <a:pathLst>
                  <a:path extrusionOk="0" h="733" w="733">
                    <a:moveTo>
                      <a:pt x="367" y="1"/>
                    </a:moveTo>
                    <a:cubicBezTo>
                      <a:pt x="227" y="1"/>
                      <a:pt x="1" y="140"/>
                      <a:pt x="1" y="367"/>
                    </a:cubicBezTo>
                    <a:cubicBezTo>
                      <a:pt x="1" y="576"/>
                      <a:pt x="227" y="733"/>
                      <a:pt x="367" y="733"/>
                    </a:cubicBezTo>
                    <a:cubicBezTo>
                      <a:pt x="593" y="733"/>
                      <a:pt x="733" y="576"/>
                      <a:pt x="733" y="367"/>
                    </a:cubicBezTo>
                    <a:cubicBezTo>
                      <a:pt x="733" y="140"/>
                      <a:pt x="593"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5"/>
              <p:cNvSpPr/>
              <p:nvPr/>
            </p:nvSpPr>
            <p:spPr>
              <a:xfrm>
                <a:off x="2540150" y="1446200"/>
                <a:ext cx="18325" cy="19625"/>
              </a:xfrm>
              <a:custGeom>
                <a:rect b="b" l="l" r="r" t="t"/>
                <a:pathLst>
                  <a:path extrusionOk="0" h="785" w="733">
                    <a:moveTo>
                      <a:pt x="367" y="1"/>
                    </a:moveTo>
                    <a:cubicBezTo>
                      <a:pt x="227" y="1"/>
                      <a:pt x="1" y="210"/>
                      <a:pt x="1" y="349"/>
                    </a:cubicBezTo>
                    <a:cubicBezTo>
                      <a:pt x="1" y="576"/>
                      <a:pt x="227" y="785"/>
                      <a:pt x="367" y="785"/>
                    </a:cubicBezTo>
                    <a:cubicBezTo>
                      <a:pt x="593" y="785"/>
                      <a:pt x="733" y="576"/>
                      <a:pt x="733" y="349"/>
                    </a:cubicBezTo>
                    <a:cubicBezTo>
                      <a:pt x="733" y="210"/>
                      <a:pt x="593"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5"/>
              <p:cNvSpPr/>
              <p:nvPr/>
            </p:nvSpPr>
            <p:spPr>
              <a:xfrm>
                <a:off x="2522300" y="1326350"/>
                <a:ext cx="56225" cy="56250"/>
              </a:xfrm>
              <a:custGeom>
                <a:rect b="b" l="l" r="r" t="t"/>
                <a:pathLst>
                  <a:path extrusionOk="0" h="2250" w="2249">
                    <a:moveTo>
                      <a:pt x="1081" y="716"/>
                    </a:moveTo>
                    <a:cubicBezTo>
                      <a:pt x="1307" y="716"/>
                      <a:pt x="1447" y="942"/>
                      <a:pt x="1447" y="1151"/>
                    </a:cubicBezTo>
                    <a:cubicBezTo>
                      <a:pt x="1447" y="1308"/>
                      <a:pt x="1307" y="1517"/>
                      <a:pt x="1081" y="1517"/>
                    </a:cubicBezTo>
                    <a:cubicBezTo>
                      <a:pt x="941" y="1517"/>
                      <a:pt x="715" y="1308"/>
                      <a:pt x="715" y="1151"/>
                    </a:cubicBezTo>
                    <a:cubicBezTo>
                      <a:pt x="715" y="942"/>
                      <a:pt x="941" y="716"/>
                      <a:pt x="1081" y="716"/>
                    </a:cubicBezTo>
                    <a:close/>
                    <a:moveTo>
                      <a:pt x="1081" y="1"/>
                    </a:moveTo>
                    <a:cubicBezTo>
                      <a:pt x="506" y="1"/>
                      <a:pt x="0" y="506"/>
                      <a:pt x="0" y="1151"/>
                    </a:cubicBezTo>
                    <a:cubicBezTo>
                      <a:pt x="0" y="1744"/>
                      <a:pt x="506" y="2250"/>
                      <a:pt x="1081" y="2250"/>
                    </a:cubicBezTo>
                    <a:cubicBezTo>
                      <a:pt x="1743" y="2250"/>
                      <a:pt x="2249" y="1744"/>
                      <a:pt x="2249" y="1151"/>
                    </a:cubicBezTo>
                    <a:cubicBezTo>
                      <a:pt x="2249" y="506"/>
                      <a:pt x="1743" y="1"/>
                      <a:pt x="10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5"/>
              <p:cNvSpPr/>
              <p:nvPr/>
            </p:nvSpPr>
            <p:spPr>
              <a:xfrm>
                <a:off x="2587650" y="1242700"/>
                <a:ext cx="54500" cy="56225"/>
              </a:xfrm>
              <a:custGeom>
                <a:rect b="b" l="l" r="r" t="t"/>
                <a:pathLst>
                  <a:path extrusionOk="0" h="2249" w="2180">
                    <a:moveTo>
                      <a:pt x="349" y="0"/>
                    </a:moveTo>
                    <a:cubicBezTo>
                      <a:pt x="140" y="0"/>
                      <a:pt x="1" y="209"/>
                      <a:pt x="1" y="436"/>
                    </a:cubicBezTo>
                    <a:lnTo>
                      <a:pt x="1" y="1883"/>
                    </a:lnTo>
                    <a:cubicBezTo>
                      <a:pt x="1" y="2109"/>
                      <a:pt x="140" y="2249"/>
                      <a:pt x="349" y="2249"/>
                    </a:cubicBezTo>
                    <a:cubicBezTo>
                      <a:pt x="506" y="2249"/>
                      <a:pt x="715" y="2109"/>
                      <a:pt x="715" y="1883"/>
                    </a:cubicBezTo>
                    <a:lnTo>
                      <a:pt x="715" y="802"/>
                    </a:lnTo>
                    <a:lnTo>
                      <a:pt x="1814" y="802"/>
                    </a:lnTo>
                    <a:cubicBezTo>
                      <a:pt x="2023" y="802"/>
                      <a:pt x="2180" y="575"/>
                      <a:pt x="2180" y="436"/>
                    </a:cubicBezTo>
                    <a:cubicBezTo>
                      <a:pt x="2180" y="209"/>
                      <a:pt x="2023" y="0"/>
                      <a:pt x="18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5"/>
              <p:cNvSpPr/>
              <p:nvPr/>
            </p:nvSpPr>
            <p:spPr>
              <a:xfrm>
                <a:off x="2587650" y="1409600"/>
                <a:ext cx="54500" cy="56225"/>
              </a:xfrm>
              <a:custGeom>
                <a:rect b="b" l="l" r="r" t="t"/>
                <a:pathLst>
                  <a:path extrusionOk="0" h="2249" w="2180">
                    <a:moveTo>
                      <a:pt x="349" y="0"/>
                    </a:moveTo>
                    <a:cubicBezTo>
                      <a:pt x="140" y="0"/>
                      <a:pt x="1" y="157"/>
                      <a:pt x="1" y="366"/>
                    </a:cubicBezTo>
                    <a:lnTo>
                      <a:pt x="1" y="1813"/>
                    </a:lnTo>
                    <a:cubicBezTo>
                      <a:pt x="1" y="2040"/>
                      <a:pt x="140" y="2249"/>
                      <a:pt x="349" y="2249"/>
                    </a:cubicBezTo>
                    <a:lnTo>
                      <a:pt x="1814" y="2249"/>
                    </a:lnTo>
                    <a:cubicBezTo>
                      <a:pt x="2023" y="2249"/>
                      <a:pt x="2180" y="2040"/>
                      <a:pt x="2180" y="1813"/>
                    </a:cubicBezTo>
                    <a:cubicBezTo>
                      <a:pt x="2180" y="1674"/>
                      <a:pt x="2023" y="1465"/>
                      <a:pt x="1814" y="1465"/>
                    </a:cubicBezTo>
                    <a:lnTo>
                      <a:pt x="715" y="1465"/>
                    </a:lnTo>
                    <a:lnTo>
                      <a:pt x="715" y="366"/>
                    </a:lnTo>
                    <a:cubicBezTo>
                      <a:pt x="715" y="157"/>
                      <a:pt x="506" y="0"/>
                      <a:pt x="3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5"/>
              <p:cNvSpPr/>
              <p:nvPr/>
            </p:nvSpPr>
            <p:spPr>
              <a:xfrm>
                <a:off x="2856100" y="1242700"/>
                <a:ext cx="56250" cy="56225"/>
              </a:xfrm>
              <a:custGeom>
                <a:rect b="b" l="l" r="r" t="t"/>
                <a:pathLst>
                  <a:path extrusionOk="0" h="2249" w="2250">
                    <a:moveTo>
                      <a:pt x="366" y="0"/>
                    </a:moveTo>
                    <a:cubicBezTo>
                      <a:pt x="157" y="0"/>
                      <a:pt x="0" y="209"/>
                      <a:pt x="0" y="436"/>
                    </a:cubicBezTo>
                    <a:cubicBezTo>
                      <a:pt x="0" y="575"/>
                      <a:pt x="157" y="802"/>
                      <a:pt x="366" y="802"/>
                    </a:cubicBezTo>
                    <a:lnTo>
                      <a:pt x="1465" y="802"/>
                    </a:lnTo>
                    <a:lnTo>
                      <a:pt x="1465" y="1883"/>
                    </a:lnTo>
                    <a:cubicBezTo>
                      <a:pt x="1465" y="2109"/>
                      <a:pt x="1674" y="2249"/>
                      <a:pt x="1813" y="2249"/>
                    </a:cubicBezTo>
                    <a:cubicBezTo>
                      <a:pt x="2040" y="2249"/>
                      <a:pt x="2249" y="2109"/>
                      <a:pt x="2249" y="1883"/>
                    </a:cubicBezTo>
                    <a:lnTo>
                      <a:pt x="2249" y="436"/>
                    </a:lnTo>
                    <a:cubicBezTo>
                      <a:pt x="2249" y="209"/>
                      <a:pt x="2040" y="0"/>
                      <a:pt x="19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5"/>
              <p:cNvSpPr/>
              <p:nvPr/>
            </p:nvSpPr>
            <p:spPr>
              <a:xfrm>
                <a:off x="2856100" y="1409600"/>
                <a:ext cx="56250" cy="56225"/>
              </a:xfrm>
              <a:custGeom>
                <a:rect b="b" l="l" r="r" t="t"/>
                <a:pathLst>
                  <a:path extrusionOk="0" h="2249" w="2250">
                    <a:moveTo>
                      <a:pt x="1813" y="0"/>
                    </a:moveTo>
                    <a:cubicBezTo>
                      <a:pt x="1674" y="0"/>
                      <a:pt x="1465" y="157"/>
                      <a:pt x="1465" y="366"/>
                    </a:cubicBezTo>
                    <a:lnTo>
                      <a:pt x="1465" y="1465"/>
                    </a:lnTo>
                    <a:lnTo>
                      <a:pt x="366" y="1465"/>
                    </a:lnTo>
                    <a:cubicBezTo>
                      <a:pt x="157" y="1465"/>
                      <a:pt x="0" y="1674"/>
                      <a:pt x="0" y="1813"/>
                    </a:cubicBezTo>
                    <a:cubicBezTo>
                      <a:pt x="0" y="2040"/>
                      <a:pt x="157" y="2249"/>
                      <a:pt x="366" y="2249"/>
                    </a:cubicBezTo>
                    <a:lnTo>
                      <a:pt x="1900" y="2249"/>
                    </a:lnTo>
                    <a:cubicBezTo>
                      <a:pt x="2040" y="2249"/>
                      <a:pt x="2249" y="2040"/>
                      <a:pt x="2249" y="1813"/>
                    </a:cubicBezTo>
                    <a:lnTo>
                      <a:pt x="2249" y="366"/>
                    </a:lnTo>
                    <a:cubicBezTo>
                      <a:pt x="2249" y="157"/>
                      <a:pt x="2040" y="0"/>
                      <a:pt x="18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2" name="Google Shape;502;p25"/>
          <p:cNvGrpSpPr/>
          <p:nvPr/>
        </p:nvGrpSpPr>
        <p:grpSpPr>
          <a:xfrm>
            <a:off x="883275" y="1267644"/>
            <a:ext cx="519600" cy="519600"/>
            <a:chOff x="883275" y="1267644"/>
            <a:chExt cx="519600" cy="519600"/>
          </a:xfrm>
        </p:grpSpPr>
        <p:sp>
          <p:nvSpPr>
            <p:cNvPr id="471" name="Google Shape;471;p25"/>
            <p:cNvSpPr/>
            <p:nvPr/>
          </p:nvSpPr>
          <p:spPr>
            <a:xfrm>
              <a:off x="883275" y="1267644"/>
              <a:ext cx="519600" cy="51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 name="Google Shape;503;p25"/>
            <p:cNvGrpSpPr/>
            <p:nvPr/>
          </p:nvGrpSpPr>
          <p:grpSpPr>
            <a:xfrm>
              <a:off x="946271" y="1332534"/>
              <a:ext cx="394013" cy="389703"/>
              <a:chOff x="6928900" y="1191700"/>
              <a:chExt cx="477650" cy="472425"/>
            </a:xfrm>
          </p:grpSpPr>
          <p:sp>
            <p:nvSpPr>
              <p:cNvPr id="504" name="Google Shape;504;p25"/>
              <p:cNvSpPr/>
              <p:nvPr/>
            </p:nvSpPr>
            <p:spPr>
              <a:xfrm>
                <a:off x="7299325" y="1300650"/>
                <a:ext cx="18325" cy="20075"/>
              </a:xfrm>
              <a:custGeom>
                <a:rect b="b" l="l" r="r" t="t"/>
                <a:pathLst>
                  <a:path extrusionOk="0" h="803" w="733">
                    <a:moveTo>
                      <a:pt x="366" y="1"/>
                    </a:moveTo>
                    <a:cubicBezTo>
                      <a:pt x="227" y="1"/>
                      <a:pt x="0" y="227"/>
                      <a:pt x="0" y="367"/>
                    </a:cubicBezTo>
                    <a:cubicBezTo>
                      <a:pt x="0" y="593"/>
                      <a:pt x="227" y="802"/>
                      <a:pt x="366" y="802"/>
                    </a:cubicBezTo>
                    <a:cubicBezTo>
                      <a:pt x="575" y="802"/>
                      <a:pt x="732" y="593"/>
                      <a:pt x="732" y="367"/>
                    </a:cubicBezTo>
                    <a:cubicBezTo>
                      <a:pt x="732" y="227"/>
                      <a:pt x="575" y="1"/>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5"/>
              <p:cNvSpPr/>
              <p:nvPr/>
            </p:nvSpPr>
            <p:spPr>
              <a:xfrm>
                <a:off x="7274050" y="1275375"/>
                <a:ext cx="17875" cy="18325"/>
              </a:xfrm>
              <a:custGeom>
                <a:rect b="b" l="l" r="r" t="t"/>
                <a:pathLst>
                  <a:path extrusionOk="0" h="733" w="715">
                    <a:moveTo>
                      <a:pt x="366" y="1"/>
                    </a:moveTo>
                    <a:cubicBezTo>
                      <a:pt x="140" y="1"/>
                      <a:pt x="0" y="140"/>
                      <a:pt x="0" y="367"/>
                    </a:cubicBezTo>
                    <a:cubicBezTo>
                      <a:pt x="0" y="576"/>
                      <a:pt x="140" y="733"/>
                      <a:pt x="366" y="733"/>
                    </a:cubicBezTo>
                    <a:cubicBezTo>
                      <a:pt x="575" y="733"/>
                      <a:pt x="715" y="576"/>
                      <a:pt x="715" y="367"/>
                    </a:cubicBezTo>
                    <a:cubicBezTo>
                      <a:pt x="715" y="140"/>
                      <a:pt x="575" y="1"/>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5"/>
              <p:cNvSpPr/>
              <p:nvPr/>
            </p:nvSpPr>
            <p:spPr>
              <a:xfrm>
                <a:off x="7241350" y="1413525"/>
                <a:ext cx="17900" cy="17875"/>
              </a:xfrm>
              <a:custGeom>
                <a:rect b="b" l="l" r="r" t="t"/>
                <a:pathLst>
                  <a:path extrusionOk="0" h="715" w="716">
                    <a:moveTo>
                      <a:pt x="367" y="0"/>
                    </a:moveTo>
                    <a:cubicBezTo>
                      <a:pt x="140" y="0"/>
                      <a:pt x="1" y="140"/>
                      <a:pt x="1" y="349"/>
                    </a:cubicBezTo>
                    <a:cubicBezTo>
                      <a:pt x="1" y="575"/>
                      <a:pt x="140" y="715"/>
                      <a:pt x="367" y="715"/>
                    </a:cubicBezTo>
                    <a:cubicBezTo>
                      <a:pt x="506" y="715"/>
                      <a:pt x="715" y="575"/>
                      <a:pt x="715" y="349"/>
                    </a:cubicBezTo>
                    <a:cubicBezTo>
                      <a:pt x="715" y="140"/>
                      <a:pt x="506" y="0"/>
                      <a:pt x="3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5"/>
              <p:cNvSpPr/>
              <p:nvPr/>
            </p:nvSpPr>
            <p:spPr>
              <a:xfrm>
                <a:off x="6928900" y="1191700"/>
                <a:ext cx="477650" cy="472425"/>
              </a:xfrm>
              <a:custGeom>
                <a:rect b="b" l="l" r="r" t="t"/>
                <a:pathLst>
                  <a:path extrusionOk="0" h="18897" w="19106">
                    <a:moveTo>
                      <a:pt x="15985" y="733"/>
                    </a:moveTo>
                    <a:cubicBezTo>
                      <a:pt x="16194" y="733"/>
                      <a:pt x="16421" y="803"/>
                      <a:pt x="16560" y="1029"/>
                    </a:cubicBezTo>
                    <a:lnTo>
                      <a:pt x="17937" y="2337"/>
                    </a:lnTo>
                    <a:cubicBezTo>
                      <a:pt x="18234" y="2685"/>
                      <a:pt x="18234" y="3278"/>
                      <a:pt x="17937" y="3644"/>
                    </a:cubicBezTo>
                    <a:lnTo>
                      <a:pt x="17292" y="4219"/>
                    </a:lnTo>
                    <a:lnTo>
                      <a:pt x="14678" y="1604"/>
                    </a:lnTo>
                    <a:lnTo>
                      <a:pt x="15323" y="1029"/>
                    </a:lnTo>
                    <a:cubicBezTo>
                      <a:pt x="15480" y="803"/>
                      <a:pt x="15689" y="733"/>
                      <a:pt x="15985" y="733"/>
                    </a:cubicBezTo>
                    <a:close/>
                    <a:moveTo>
                      <a:pt x="14172" y="2110"/>
                    </a:moveTo>
                    <a:lnTo>
                      <a:pt x="16787" y="4725"/>
                    </a:lnTo>
                    <a:lnTo>
                      <a:pt x="15183" y="6328"/>
                    </a:lnTo>
                    <a:lnTo>
                      <a:pt x="12569" y="3714"/>
                    </a:lnTo>
                    <a:lnTo>
                      <a:pt x="14172" y="2110"/>
                    </a:lnTo>
                    <a:close/>
                    <a:moveTo>
                      <a:pt x="12063" y="4219"/>
                    </a:moveTo>
                    <a:lnTo>
                      <a:pt x="12569" y="4725"/>
                    </a:lnTo>
                    <a:lnTo>
                      <a:pt x="2615" y="14748"/>
                    </a:lnTo>
                    <a:lnTo>
                      <a:pt x="1744" y="14608"/>
                    </a:lnTo>
                    <a:lnTo>
                      <a:pt x="12063" y="4219"/>
                    </a:lnTo>
                    <a:close/>
                    <a:moveTo>
                      <a:pt x="13144" y="5300"/>
                    </a:moveTo>
                    <a:lnTo>
                      <a:pt x="13649" y="5823"/>
                    </a:lnTo>
                    <a:lnTo>
                      <a:pt x="3626" y="15846"/>
                    </a:lnTo>
                    <a:lnTo>
                      <a:pt x="3191" y="15759"/>
                    </a:lnTo>
                    <a:lnTo>
                      <a:pt x="3121" y="15253"/>
                    </a:lnTo>
                    <a:lnTo>
                      <a:pt x="13144" y="5300"/>
                    </a:lnTo>
                    <a:close/>
                    <a:moveTo>
                      <a:pt x="1308" y="15253"/>
                    </a:moveTo>
                    <a:lnTo>
                      <a:pt x="2406" y="15480"/>
                    </a:lnTo>
                    <a:lnTo>
                      <a:pt x="2476" y="16125"/>
                    </a:lnTo>
                    <a:cubicBezTo>
                      <a:pt x="2476" y="16281"/>
                      <a:pt x="2615" y="16421"/>
                      <a:pt x="2755" y="16421"/>
                    </a:cubicBezTo>
                    <a:lnTo>
                      <a:pt x="3487" y="16560"/>
                    </a:lnTo>
                    <a:lnTo>
                      <a:pt x="3713" y="17659"/>
                    </a:lnTo>
                    <a:lnTo>
                      <a:pt x="2615" y="17798"/>
                    </a:lnTo>
                    <a:cubicBezTo>
                      <a:pt x="2546" y="17432"/>
                      <a:pt x="2319" y="17153"/>
                      <a:pt x="2040" y="16857"/>
                    </a:cubicBezTo>
                    <a:cubicBezTo>
                      <a:pt x="1813" y="16630"/>
                      <a:pt x="1447" y="16421"/>
                      <a:pt x="1099" y="16281"/>
                    </a:cubicBezTo>
                    <a:lnTo>
                      <a:pt x="1308" y="15253"/>
                    </a:lnTo>
                    <a:close/>
                    <a:moveTo>
                      <a:pt x="1012" y="16996"/>
                    </a:moveTo>
                    <a:cubicBezTo>
                      <a:pt x="1169" y="17153"/>
                      <a:pt x="1378" y="17223"/>
                      <a:pt x="1535" y="17362"/>
                    </a:cubicBezTo>
                    <a:cubicBezTo>
                      <a:pt x="1674" y="17589"/>
                      <a:pt x="1813" y="17728"/>
                      <a:pt x="1883" y="17937"/>
                    </a:cubicBezTo>
                    <a:lnTo>
                      <a:pt x="802" y="18094"/>
                    </a:lnTo>
                    <a:lnTo>
                      <a:pt x="1012" y="16996"/>
                    </a:lnTo>
                    <a:close/>
                    <a:moveTo>
                      <a:pt x="15985" y="1"/>
                    </a:moveTo>
                    <a:cubicBezTo>
                      <a:pt x="15480" y="1"/>
                      <a:pt x="15113" y="158"/>
                      <a:pt x="14747" y="506"/>
                    </a:cubicBezTo>
                    <a:lnTo>
                      <a:pt x="733" y="14538"/>
                    </a:lnTo>
                    <a:cubicBezTo>
                      <a:pt x="663" y="14608"/>
                      <a:pt x="663" y="14678"/>
                      <a:pt x="663" y="14748"/>
                    </a:cubicBezTo>
                    <a:lnTo>
                      <a:pt x="1" y="18530"/>
                    </a:lnTo>
                    <a:cubicBezTo>
                      <a:pt x="1" y="18600"/>
                      <a:pt x="1" y="18739"/>
                      <a:pt x="70" y="18809"/>
                    </a:cubicBezTo>
                    <a:cubicBezTo>
                      <a:pt x="140" y="18896"/>
                      <a:pt x="297" y="18896"/>
                      <a:pt x="367" y="18896"/>
                    </a:cubicBezTo>
                    <a:lnTo>
                      <a:pt x="436" y="18896"/>
                    </a:lnTo>
                    <a:lnTo>
                      <a:pt x="4219" y="18303"/>
                    </a:lnTo>
                    <a:cubicBezTo>
                      <a:pt x="4289" y="18303"/>
                      <a:pt x="4358" y="18234"/>
                      <a:pt x="4358" y="18164"/>
                    </a:cubicBezTo>
                    <a:lnTo>
                      <a:pt x="11906" y="10686"/>
                    </a:lnTo>
                    <a:cubicBezTo>
                      <a:pt x="11993" y="10616"/>
                      <a:pt x="12063" y="10459"/>
                      <a:pt x="12063" y="10390"/>
                    </a:cubicBezTo>
                    <a:cubicBezTo>
                      <a:pt x="12063" y="10320"/>
                      <a:pt x="11993" y="10181"/>
                      <a:pt x="11906" y="10181"/>
                    </a:cubicBezTo>
                    <a:cubicBezTo>
                      <a:pt x="11836" y="10093"/>
                      <a:pt x="11767" y="10024"/>
                      <a:pt x="11627" y="10024"/>
                    </a:cubicBezTo>
                    <a:cubicBezTo>
                      <a:pt x="11558" y="10024"/>
                      <a:pt x="11470" y="10093"/>
                      <a:pt x="11401" y="10181"/>
                    </a:cubicBezTo>
                    <a:lnTo>
                      <a:pt x="4358" y="17223"/>
                    </a:lnTo>
                    <a:lnTo>
                      <a:pt x="4149" y="16351"/>
                    </a:lnTo>
                    <a:lnTo>
                      <a:pt x="14172" y="6328"/>
                    </a:lnTo>
                    <a:lnTo>
                      <a:pt x="14678" y="6834"/>
                    </a:lnTo>
                    <a:lnTo>
                      <a:pt x="13736" y="7775"/>
                    </a:lnTo>
                    <a:cubicBezTo>
                      <a:pt x="13649" y="7845"/>
                      <a:pt x="13649" y="7914"/>
                      <a:pt x="13649" y="8071"/>
                    </a:cubicBezTo>
                    <a:cubicBezTo>
                      <a:pt x="13649" y="8141"/>
                      <a:pt x="13649" y="8211"/>
                      <a:pt x="13736" y="8281"/>
                    </a:cubicBezTo>
                    <a:cubicBezTo>
                      <a:pt x="13806" y="8350"/>
                      <a:pt x="13876" y="8437"/>
                      <a:pt x="14015" y="8437"/>
                    </a:cubicBezTo>
                    <a:cubicBezTo>
                      <a:pt x="14085" y="8437"/>
                      <a:pt x="14172" y="8350"/>
                      <a:pt x="14242" y="8281"/>
                    </a:cubicBezTo>
                    <a:lnTo>
                      <a:pt x="18443" y="4149"/>
                    </a:lnTo>
                    <a:cubicBezTo>
                      <a:pt x="19105" y="3487"/>
                      <a:pt x="19105" y="2476"/>
                      <a:pt x="18443" y="1814"/>
                    </a:cubicBezTo>
                    <a:lnTo>
                      <a:pt x="17136" y="506"/>
                    </a:lnTo>
                    <a:cubicBezTo>
                      <a:pt x="16787" y="158"/>
                      <a:pt x="16421" y="1"/>
                      <a:pt x="159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26"/>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graphicFrame>
        <p:nvGraphicFramePr>
          <p:cNvPr id="513" name="Google Shape;513;p26"/>
          <p:cNvGraphicFramePr/>
          <p:nvPr/>
        </p:nvGraphicFramePr>
        <p:xfrm>
          <a:off x="706000" y="1483325"/>
          <a:ext cx="3000000" cy="3000000"/>
        </p:xfrm>
        <a:graphic>
          <a:graphicData uri="http://schemas.openxmlformats.org/drawingml/2006/table">
            <a:tbl>
              <a:tblPr>
                <a:noFill/>
                <a:tableStyleId>{A9B55D13-E7A0-4C21-A865-475B1C6F6171}</a:tableStyleId>
              </a:tblPr>
              <a:tblGrid>
                <a:gridCol w="1929375"/>
                <a:gridCol w="1929375"/>
                <a:gridCol w="1929375"/>
                <a:gridCol w="1929375"/>
              </a:tblGrid>
              <a:tr h="668225">
                <a:tc>
                  <a:txBody>
                    <a:bodyPr/>
                    <a:lstStyle/>
                    <a:p>
                      <a:pPr indent="0" lvl="0" marL="0" marR="0" rtl="0" algn="ctr">
                        <a:lnSpc>
                          <a:spcPct val="100000"/>
                        </a:lnSpc>
                        <a:spcBef>
                          <a:spcPts val="0"/>
                        </a:spcBef>
                        <a:spcAft>
                          <a:spcPts val="0"/>
                        </a:spcAft>
                        <a:buNone/>
                      </a:pPr>
                      <a:r>
                        <a:t/>
                      </a:r>
                      <a:endParaRPr sz="1800">
                        <a:solidFill>
                          <a:schemeClr val="dk2"/>
                        </a:solidFill>
                        <a:latin typeface="Anton"/>
                        <a:ea typeface="Anton"/>
                        <a:cs typeface="Anton"/>
                        <a:sym typeface="Anton"/>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ROLE</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OBJECTIVES</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EXAMPLES</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668225">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VISUAL IDENTITY</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Merc</a:t>
                      </a:r>
                      <a:r>
                        <a:rPr lang="en">
                          <a:solidFill>
                            <a:schemeClr val="dk1"/>
                          </a:solidFill>
                          <a:latin typeface="Anaheim"/>
                          <a:ea typeface="Anaheim"/>
                          <a:cs typeface="Anaheim"/>
                          <a:sym typeface="Anaheim"/>
                        </a:rPr>
                        <a:t>ury is the smallest planet</a:t>
                      </a:r>
                      <a:r>
                        <a:rPr lang="en">
                          <a:solidFill>
                            <a:schemeClr val="dk1"/>
                          </a:solidFill>
                          <a:latin typeface="Anaheim"/>
                          <a:ea typeface="Anaheim"/>
                          <a:cs typeface="Anaheim"/>
                          <a:sym typeface="Anaheim"/>
                        </a:rPr>
                        <a:t> in the sky</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Mars is actually a really cold place</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Saturn is a gas giant with rings</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68225">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ADVERTISING</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Venus has a really beautiful name</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Jupiter is the biggest planet of them all</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Earth is the planet where we live on</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68225">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USER INTERFACE</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Neptune is very far from the Sun</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Ceres is in the main asteroid belt</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Pluto is considered a dwarf planet</a:t>
                      </a:r>
                      <a:endParaRPr>
                        <a:solidFill>
                          <a:schemeClr val="dk1"/>
                        </a:solidFill>
                        <a:latin typeface="Anaheim"/>
                        <a:ea typeface="Anaheim"/>
                        <a:cs typeface="Anaheim"/>
                        <a:sym typeface="Anaheim"/>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27"/>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sp>
        <p:nvSpPr>
          <p:cNvPr id="519" name="Google Shape;519;p27"/>
          <p:cNvSpPr txBox="1"/>
          <p:nvPr/>
        </p:nvSpPr>
        <p:spPr>
          <a:xfrm>
            <a:off x="3397950" y="1493500"/>
            <a:ext cx="2348100" cy="405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VISUAL COMMUNICATION</a:t>
            </a:r>
            <a:endParaRPr sz="1800">
              <a:solidFill>
                <a:schemeClr val="dk2"/>
              </a:solidFill>
              <a:latin typeface="Anton"/>
              <a:ea typeface="Anton"/>
              <a:cs typeface="Anton"/>
              <a:sym typeface="Anton"/>
            </a:endParaRPr>
          </a:p>
        </p:txBody>
      </p:sp>
      <p:sp>
        <p:nvSpPr>
          <p:cNvPr id="520" name="Google Shape;520;p27"/>
          <p:cNvSpPr txBox="1"/>
          <p:nvPr/>
        </p:nvSpPr>
        <p:spPr>
          <a:xfrm>
            <a:off x="3397950" y="2303875"/>
            <a:ext cx="2348100" cy="405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IDEAS AND MESSAGES</a:t>
            </a:r>
            <a:endParaRPr sz="1800">
              <a:solidFill>
                <a:schemeClr val="dk2"/>
              </a:solidFill>
              <a:latin typeface="Anton"/>
              <a:ea typeface="Anton"/>
              <a:cs typeface="Anton"/>
              <a:sym typeface="Anton"/>
            </a:endParaRPr>
          </a:p>
        </p:txBody>
      </p:sp>
      <p:sp>
        <p:nvSpPr>
          <p:cNvPr id="521" name="Google Shape;521;p27"/>
          <p:cNvSpPr txBox="1"/>
          <p:nvPr/>
        </p:nvSpPr>
        <p:spPr>
          <a:xfrm>
            <a:off x="3397950" y="3114250"/>
            <a:ext cx="2348100" cy="405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CLIENT</a:t>
            </a:r>
            <a:endParaRPr sz="1800">
              <a:solidFill>
                <a:schemeClr val="dk2"/>
              </a:solidFill>
              <a:latin typeface="Anton"/>
              <a:ea typeface="Anton"/>
              <a:cs typeface="Anton"/>
              <a:sym typeface="Anton"/>
            </a:endParaRPr>
          </a:p>
        </p:txBody>
      </p:sp>
      <p:sp>
        <p:nvSpPr>
          <p:cNvPr id="522" name="Google Shape;522;p27"/>
          <p:cNvSpPr txBox="1"/>
          <p:nvPr/>
        </p:nvSpPr>
        <p:spPr>
          <a:xfrm>
            <a:off x="3397950" y="3924625"/>
            <a:ext cx="2348100" cy="405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TARGET AUDIENCE</a:t>
            </a:r>
            <a:endParaRPr sz="1800">
              <a:solidFill>
                <a:schemeClr val="dk2"/>
              </a:solidFill>
              <a:latin typeface="Anton"/>
              <a:ea typeface="Anton"/>
              <a:cs typeface="Anton"/>
              <a:sym typeface="Anton"/>
            </a:endParaRPr>
          </a:p>
        </p:txBody>
      </p:sp>
      <p:cxnSp>
        <p:nvCxnSpPr>
          <p:cNvPr id="523" name="Google Shape;523;p27"/>
          <p:cNvCxnSpPr>
            <a:stCxn id="519" idx="1"/>
            <a:endCxn id="524" idx="3"/>
          </p:cNvCxnSpPr>
          <p:nvPr/>
        </p:nvCxnSpPr>
        <p:spPr>
          <a:xfrm flipH="1">
            <a:off x="2690850" y="1696150"/>
            <a:ext cx="707100" cy="1215600"/>
          </a:xfrm>
          <a:prstGeom prst="bentConnector3">
            <a:avLst>
              <a:gd fmla="val 50009" name="adj1"/>
            </a:avLst>
          </a:prstGeom>
          <a:noFill/>
          <a:ln cap="flat" cmpd="sng" w="9525">
            <a:solidFill>
              <a:schemeClr val="dk1"/>
            </a:solidFill>
            <a:prstDash val="solid"/>
            <a:round/>
            <a:headEnd len="med" w="med" type="diamond"/>
            <a:tailEnd len="med" w="med" type="none"/>
          </a:ln>
        </p:spPr>
      </p:cxnSp>
      <p:cxnSp>
        <p:nvCxnSpPr>
          <p:cNvPr id="525" name="Google Shape;525;p27"/>
          <p:cNvCxnSpPr>
            <a:stCxn id="524" idx="3"/>
            <a:endCxn id="520" idx="1"/>
          </p:cNvCxnSpPr>
          <p:nvPr/>
        </p:nvCxnSpPr>
        <p:spPr>
          <a:xfrm flipH="1" rot="10800000">
            <a:off x="2690725" y="2506425"/>
            <a:ext cx="707100" cy="405300"/>
          </a:xfrm>
          <a:prstGeom prst="bentConnector3">
            <a:avLst>
              <a:gd fmla="val 50009" name="adj1"/>
            </a:avLst>
          </a:prstGeom>
          <a:noFill/>
          <a:ln cap="flat" cmpd="sng" w="9525">
            <a:solidFill>
              <a:schemeClr val="dk1"/>
            </a:solidFill>
            <a:prstDash val="solid"/>
            <a:round/>
            <a:headEnd len="med" w="med" type="none"/>
            <a:tailEnd len="med" w="med" type="diamond"/>
          </a:ln>
        </p:spPr>
      </p:cxnSp>
      <p:cxnSp>
        <p:nvCxnSpPr>
          <p:cNvPr id="526" name="Google Shape;526;p27"/>
          <p:cNvCxnSpPr>
            <a:stCxn id="524" idx="3"/>
            <a:endCxn id="521" idx="1"/>
          </p:cNvCxnSpPr>
          <p:nvPr/>
        </p:nvCxnSpPr>
        <p:spPr>
          <a:xfrm>
            <a:off x="2690725" y="2911725"/>
            <a:ext cx="707100" cy="405300"/>
          </a:xfrm>
          <a:prstGeom prst="bentConnector3">
            <a:avLst>
              <a:gd fmla="val 50009" name="adj1"/>
            </a:avLst>
          </a:prstGeom>
          <a:noFill/>
          <a:ln cap="flat" cmpd="sng" w="9525">
            <a:solidFill>
              <a:schemeClr val="dk1"/>
            </a:solidFill>
            <a:prstDash val="solid"/>
            <a:round/>
            <a:headEnd len="med" w="med" type="none"/>
            <a:tailEnd len="med" w="med" type="diamond"/>
          </a:ln>
        </p:spPr>
      </p:cxnSp>
      <p:cxnSp>
        <p:nvCxnSpPr>
          <p:cNvPr id="527" name="Google Shape;527;p27"/>
          <p:cNvCxnSpPr>
            <a:stCxn id="524" idx="3"/>
            <a:endCxn id="522" idx="1"/>
          </p:cNvCxnSpPr>
          <p:nvPr/>
        </p:nvCxnSpPr>
        <p:spPr>
          <a:xfrm>
            <a:off x="2690725" y="2911725"/>
            <a:ext cx="707100" cy="1215600"/>
          </a:xfrm>
          <a:prstGeom prst="bentConnector3">
            <a:avLst>
              <a:gd fmla="val 50009" name="adj1"/>
            </a:avLst>
          </a:prstGeom>
          <a:noFill/>
          <a:ln cap="flat" cmpd="sng" w="9525">
            <a:solidFill>
              <a:schemeClr val="dk1"/>
            </a:solidFill>
            <a:prstDash val="solid"/>
            <a:round/>
            <a:headEnd len="med" w="med" type="none"/>
            <a:tailEnd len="med" w="med" type="diamond"/>
          </a:ln>
        </p:spPr>
      </p:cxnSp>
      <p:cxnSp>
        <p:nvCxnSpPr>
          <p:cNvPr id="528" name="Google Shape;528;p27"/>
          <p:cNvCxnSpPr>
            <a:stCxn id="519" idx="3"/>
            <a:endCxn id="529" idx="1"/>
          </p:cNvCxnSpPr>
          <p:nvPr/>
        </p:nvCxnSpPr>
        <p:spPr>
          <a:xfrm>
            <a:off x="5746050" y="1696150"/>
            <a:ext cx="707400" cy="1215600"/>
          </a:xfrm>
          <a:prstGeom prst="bentConnector3">
            <a:avLst>
              <a:gd fmla="val 49993" name="adj1"/>
            </a:avLst>
          </a:prstGeom>
          <a:noFill/>
          <a:ln cap="flat" cmpd="sng" w="9525">
            <a:solidFill>
              <a:schemeClr val="dk1"/>
            </a:solidFill>
            <a:prstDash val="solid"/>
            <a:round/>
            <a:headEnd len="med" w="med" type="diamond"/>
            <a:tailEnd len="med" w="med" type="none"/>
          </a:ln>
        </p:spPr>
      </p:cxnSp>
      <p:cxnSp>
        <p:nvCxnSpPr>
          <p:cNvPr id="530" name="Google Shape;530;p27"/>
          <p:cNvCxnSpPr>
            <a:stCxn id="520" idx="3"/>
            <a:endCxn id="529" idx="1"/>
          </p:cNvCxnSpPr>
          <p:nvPr/>
        </p:nvCxnSpPr>
        <p:spPr>
          <a:xfrm>
            <a:off x="5746050" y="2506525"/>
            <a:ext cx="707400" cy="405300"/>
          </a:xfrm>
          <a:prstGeom prst="bentConnector3">
            <a:avLst>
              <a:gd fmla="val 49993" name="adj1"/>
            </a:avLst>
          </a:prstGeom>
          <a:noFill/>
          <a:ln cap="flat" cmpd="sng" w="9525">
            <a:solidFill>
              <a:schemeClr val="dk1"/>
            </a:solidFill>
            <a:prstDash val="solid"/>
            <a:round/>
            <a:headEnd len="med" w="med" type="diamond"/>
            <a:tailEnd len="med" w="med" type="none"/>
          </a:ln>
        </p:spPr>
      </p:cxnSp>
      <p:cxnSp>
        <p:nvCxnSpPr>
          <p:cNvPr id="531" name="Google Shape;531;p27"/>
          <p:cNvCxnSpPr>
            <a:stCxn id="521" idx="3"/>
            <a:endCxn id="529" idx="1"/>
          </p:cNvCxnSpPr>
          <p:nvPr/>
        </p:nvCxnSpPr>
        <p:spPr>
          <a:xfrm flipH="1" rot="10800000">
            <a:off x="5746050" y="2911600"/>
            <a:ext cx="707400" cy="405300"/>
          </a:xfrm>
          <a:prstGeom prst="bentConnector3">
            <a:avLst>
              <a:gd fmla="val 49993" name="adj1"/>
            </a:avLst>
          </a:prstGeom>
          <a:noFill/>
          <a:ln cap="flat" cmpd="sng" w="9525">
            <a:solidFill>
              <a:schemeClr val="dk1"/>
            </a:solidFill>
            <a:prstDash val="solid"/>
            <a:round/>
            <a:headEnd len="med" w="med" type="diamond"/>
            <a:tailEnd len="med" w="med" type="none"/>
          </a:ln>
        </p:spPr>
      </p:cxnSp>
      <p:cxnSp>
        <p:nvCxnSpPr>
          <p:cNvPr id="532" name="Google Shape;532;p27"/>
          <p:cNvCxnSpPr>
            <a:stCxn id="522" idx="3"/>
            <a:endCxn id="529" idx="1"/>
          </p:cNvCxnSpPr>
          <p:nvPr/>
        </p:nvCxnSpPr>
        <p:spPr>
          <a:xfrm flipH="1" rot="10800000">
            <a:off x="5746050" y="2911675"/>
            <a:ext cx="707400" cy="1215600"/>
          </a:xfrm>
          <a:prstGeom prst="bentConnector3">
            <a:avLst>
              <a:gd fmla="val 49993" name="adj1"/>
            </a:avLst>
          </a:prstGeom>
          <a:noFill/>
          <a:ln cap="flat" cmpd="sng" w="9525">
            <a:solidFill>
              <a:schemeClr val="dk1"/>
            </a:solidFill>
            <a:prstDash val="solid"/>
            <a:round/>
            <a:headEnd len="med" w="med" type="diamond"/>
            <a:tailEnd len="med" w="med" type="none"/>
          </a:ln>
        </p:spPr>
      </p:cxnSp>
      <p:grpSp>
        <p:nvGrpSpPr>
          <p:cNvPr id="533" name="Google Shape;533;p27"/>
          <p:cNvGrpSpPr/>
          <p:nvPr/>
        </p:nvGrpSpPr>
        <p:grpSpPr>
          <a:xfrm>
            <a:off x="720000" y="1362437"/>
            <a:ext cx="1970725" cy="3098587"/>
            <a:chOff x="720000" y="1362437"/>
            <a:chExt cx="1970725" cy="3098587"/>
          </a:xfrm>
        </p:grpSpPr>
        <p:sp>
          <p:nvSpPr>
            <p:cNvPr id="524" name="Google Shape;524;p27"/>
            <p:cNvSpPr txBox="1"/>
            <p:nvPr/>
          </p:nvSpPr>
          <p:spPr>
            <a:xfrm>
              <a:off x="720025" y="2709075"/>
              <a:ext cx="1970700" cy="405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GRAPHIC DESIGNER</a:t>
              </a:r>
              <a:endParaRPr sz="1800">
                <a:solidFill>
                  <a:schemeClr val="dk2"/>
                </a:solidFill>
                <a:latin typeface="Anton"/>
                <a:ea typeface="Anton"/>
                <a:cs typeface="Anton"/>
                <a:sym typeface="Anton"/>
              </a:endParaRPr>
            </a:p>
          </p:txBody>
        </p:sp>
        <p:sp>
          <p:nvSpPr>
            <p:cNvPr id="534" name="Google Shape;534;p27"/>
            <p:cNvSpPr txBox="1"/>
            <p:nvPr/>
          </p:nvSpPr>
          <p:spPr>
            <a:xfrm>
              <a:off x="720000" y="3793525"/>
              <a:ext cx="1970700" cy="667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Despite being red, Mars is a cold place</a:t>
              </a:r>
              <a:endParaRPr>
                <a:solidFill>
                  <a:schemeClr val="dk1"/>
                </a:solidFill>
                <a:latin typeface="Anaheim"/>
                <a:ea typeface="Anaheim"/>
                <a:cs typeface="Anaheim"/>
                <a:sym typeface="Anaheim"/>
              </a:endParaRPr>
            </a:p>
          </p:txBody>
        </p:sp>
        <p:sp>
          <p:nvSpPr>
            <p:cNvPr id="535" name="Google Shape;535;p27"/>
            <p:cNvSpPr txBox="1"/>
            <p:nvPr/>
          </p:nvSpPr>
          <p:spPr>
            <a:xfrm>
              <a:off x="720000" y="1362437"/>
              <a:ext cx="1970700" cy="667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Mercury is the smallest planet in the sky</a:t>
              </a:r>
              <a:endParaRPr>
                <a:solidFill>
                  <a:schemeClr val="dk1"/>
                </a:solidFill>
                <a:latin typeface="Anaheim"/>
                <a:ea typeface="Anaheim"/>
                <a:cs typeface="Anaheim"/>
                <a:sym typeface="Anaheim"/>
              </a:endParaRPr>
            </a:p>
          </p:txBody>
        </p:sp>
      </p:grpSp>
      <p:grpSp>
        <p:nvGrpSpPr>
          <p:cNvPr id="536" name="Google Shape;536;p27"/>
          <p:cNvGrpSpPr/>
          <p:nvPr/>
        </p:nvGrpSpPr>
        <p:grpSpPr>
          <a:xfrm>
            <a:off x="6453313" y="1362437"/>
            <a:ext cx="1970737" cy="3098587"/>
            <a:chOff x="6453313" y="1362437"/>
            <a:chExt cx="1970737" cy="3098587"/>
          </a:xfrm>
        </p:grpSpPr>
        <p:sp>
          <p:nvSpPr>
            <p:cNvPr id="529" name="Google Shape;529;p27"/>
            <p:cNvSpPr txBox="1"/>
            <p:nvPr/>
          </p:nvSpPr>
          <p:spPr>
            <a:xfrm>
              <a:off x="6453350" y="2709075"/>
              <a:ext cx="1970700" cy="405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ILLUSTRATOR</a:t>
              </a:r>
              <a:endParaRPr sz="1800">
                <a:solidFill>
                  <a:schemeClr val="dk2"/>
                </a:solidFill>
                <a:latin typeface="Anton"/>
                <a:ea typeface="Anton"/>
                <a:cs typeface="Anton"/>
                <a:sym typeface="Anton"/>
              </a:endParaRPr>
            </a:p>
          </p:txBody>
        </p:sp>
        <p:sp>
          <p:nvSpPr>
            <p:cNvPr id="537" name="Google Shape;537;p27"/>
            <p:cNvSpPr txBox="1"/>
            <p:nvPr/>
          </p:nvSpPr>
          <p:spPr>
            <a:xfrm>
              <a:off x="6453313" y="3793525"/>
              <a:ext cx="1970700" cy="667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Neptune is far away from Earth</a:t>
              </a:r>
              <a:endParaRPr>
                <a:solidFill>
                  <a:schemeClr val="dk1"/>
                </a:solidFill>
                <a:latin typeface="Anaheim"/>
                <a:ea typeface="Anaheim"/>
                <a:cs typeface="Anaheim"/>
                <a:sym typeface="Anaheim"/>
              </a:endParaRPr>
            </a:p>
          </p:txBody>
        </p:sp>
        <p:sp>
          <p:nvSpPr>
            <p:cNvPr id="538" name="Google Shape;538;p27"/>
            <p:cNvSpPr txBox="1"/>
            <p:nvPr/>
          </p:nvSpPr>
          <p:spPr>
            <a:xfrm>
              <a:off x="6453313" y="1362437"/>
              <a:ext cx="1970700" cy="667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Saturn is a gas giant with rings</a:t>
              </a:r>
              <a:endParaRPr>
                <a:solidFill>
                  <a:schemeClr val="dk1"/>
                </a:solidFill>
                <a:latin typeface="Anaheim"/>
                <a:ea typeface="Anaheim"/>
                <a:cs typeface="Anaheim"/>
                <a:sym typeface="Anaheim"/>
              </a:endParaRPr>
            </a:p>
          </p:txBody>
        </p:sp>
      </p:grpSp>
      <p:cxnSp>
        <p:nvCxnSpPr>
          <p:cNvPr id="539" name="Google Shape;539;p27"/>
          <p:cNvCxnSpPr>
            <a:stCxn id="535" idx="2"/>
            <a:endCxn id="524" idx="0"/>
          </p:cNvCxnSpPr>
          <p:nvPr/>
        </p:nvCxnSpPr>
        <p:spPr>
          <a:xfrm flipH="1" rot="-5400000">
            <a:off x="1366050" y="2369237"/>
            <a:ext cx="679200" cy="600"/>
          </a:xfrm>
          <a:prstGeom prst="bentConnector3">
            <a:avLst>
              <a:gd fmla="val 49995" name="adj1"/>
            </a:avLst>
          </a:prstGeom>
          <a:noFill/>
          <a:ln cap="flat" cmpd="sng" w="9525">
            <a:solidFill>
              <a:schemeClr val="dk1"/>
            </a:solidFill>
            <a:prstDash val="solid"/>
            <a:round/>
            <a:headEnd len="med" w="med" type="diamond"/>
            <a:tailEnd len="med" w="med" type="none"/>
          </a:ln>
        </p:spPr>
      </p:cxnSp>
      <p:cxnSp>
        <p:nvCxnSpPr>
          <p:cNvPr id="540" name="Google Shape;540;p27"/>
          <p:cNvCxnSpPr>
            <a:stCxn id="524" idx="2"/>
            <a:endCxn id="534" idx="0"/>
          </p:cNvCxnSpPr>
          <p:nvPr/>
        </p:nvCxnSpPr>
        <p:spPr>
          <a:xfrm flipH="1" rot="-5400000">
            <a:off x="1366075" y="3453675"/>
            <a:ext cx="679200" cy="600"/>
          </a:xfrm>
          <a:prstGeom prst="bentConnector3">
            <a:avLst>
              <a:gd fmla="val 49996" name="adj1"/>
            </a:avLst>
          </a:prstGeom>
          <a:noFill/>
          <a:ln cap="flat" cmpd="sng" w="9525">
            <a:solidFill>
              <a:schemeClr val="dk1"/>
            </a:solidFill>
            <a:prstDash val="solid"/>
            <a:round/>
            <a:headEnd len="med" w="med" type="none"/>
            <a:tailEnd len="med" w="med" type="diamond"/>
          </a:ln>
        </p:spPr>
      </p:cxnSp>
      <p:cxnSp>
        <p:nvCxnSpPr>
          <p:cNvPr id="541" name="Google Shape;541;p27"/>
          <p:cNvCxnSpPr>
            <a:stCxn id="538" idx="2"/>
            <a:endCxn id="529" idx="0"/>
          </p:cNvCxnSpPr>
          <p:nvPr/>
        </p:nvCxnSpPr>
        <p:spPr>
          <a:xfrm flipH="1" rot="-5400000">
            <a:off x="7099363" y="2369237"/>
            <a:ext cx="679200" cy="600"/>
          </a:xfrm>
          <a:prstGeom prst="bentConnector3">
            <a:avLst>
              <a:gd fmla="val 49995" name="adj1"/>
            </a:avLst>
          </a:prstGeom>
          <a:noFill/>
          <a:ln cap="flat" cmpd="sng" w="9525">
            <a:solidFill>
              <a:schemeClr val="dk1"/>
            </a:solidFill>
            <a:prstDash val="solid"/>
            <a:round/>
            <a:headEnd len="med" w="med" type="diamond"/>
            <a:tailEnd len="med" w="med" type="none"/>
          </a:ln>
        </p:spPr>
      </p:cxnSp>
      <p:cxnSp>
        <p:nvCxnSpPr>
          <p:cNvPr id="542" name="Google Shape;542;p27"/>
          <p:cNvCxnSpPr>
            <a:stCxn id="529" idx="2"/>
            <a:endCxn id="537" idx="0"/>
          </p:cNvCxnSpPr>
          <p:nvPr/>
        </p:nvCxnSpPr>
        <p:spPr>
          <a:xfrm flipH="1" rot="-5400000">
            <a:off x="7099400" y="3453675"/>
            <a:ext cx="679200" cy="600"/>
          </a:xfrm>
          <a:prstGeom prst="bentConnector3">
            <a:avLst>
              <a:gd fmla="val 49996"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28"/>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grpSp>
        <p:nvGrpSpPr>
          <p:cNvPr id="548" name="Google Shape;548;p28"/>
          <p:cNvGrpSpPr/>
          <p:nvPr/>
        </p:nvGrpSpPr>
        <p:grpSpPr>
          <a:xfrm>
            <a:off x="948625" y="3048075"/>
            <a:ext cx="2032802" cy="1614319"/>
            <a:chOff x="948625" y="2971875"/>
            <a:chExt cx="2032802" cy="1614319"/>
          </a:xfrm>
        </p:grpSpPr>
        <p:grpSp>
          <p:nvGrpSpPr>
            <p:cNvPr id="549" name="Google Shape;549;p28"/>
            <p:cNvGrpSpPr/>
            <p:nvPr/>
          </p:nvGrpSpPr>
          <p:grpSpPr>
            <a:xfrm>
              <a:off x="948625" y="3550375"/>
              <a:ext cx="2032802" cy="1035820"/>
              <a:chOff x="948625" y="3550375"/>
              <a:chExt cx="2032802" cy="1035820"/>
            </a:xfrm>
          </p:grpSpPr>
          <p:sp>
            <p:nvSpPr>
              <p:cNvPr id="550" name="Google Shape;550;p28"/>
              <p:cNvSpPr txBox="1"/>
              <p:nvPr/>
            </p:nvSpPr>
            <p:spPr>
              <a:xfrm>
                <a:off x="948625" y="3550375"/>
                <a:ext cx="2032800" cy="331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OBJECTIVES</a:t>
                </a:r>
                <a:endParaRPr sz="1800">
                  <a:solidFill>
                    <a:schemeClr val="dk2"/>
                  </a:solidFill>
                  <a:latin typeface="Anton"/>
                  <a:ea typeface="Anton"/>
                  <a:cs typeface="Anton"/>
                  <a:sym typeface="Anton"/>
                </a:endParaRPr>
              </a:p>
            </p:txBody>
          </p:sp>
          <p:sp>
            <p:nvSpPr>
              <p:cNvPr id="551" name="Google Shape;551;p28"/>
              <p:cNvSpPr txBox="1"/>
              <p:nvPr/>
            </p:nvSpPr>
            <p:spPr>
              <a:xfrm>
                <a:off x="948627" y="3835894"/>
                <a:ext cx="2032800" cy="750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Mercury is the smallest one in the Solar System</a:t>
                </a:r>
                <a:endParaRPr>
                  <a:solidFill>
                    <a:schemeClr val="dk1"/>
                  </a:solidFill>
                  <a:latin typeface="Anaheim"/>
                  <a:ea typeface="Anaheim"/>
                  <a:cs typeface="Anaheim"/>
                  <a:sym typeface="Anaheim"/>
                </a:endParaRPr>
              </a:p>
            </p:txBody>
          </p:sp>
        </p:grpSp>
        <p:sp>
          <p:nvSpPr>
            <p:cNvPr id="552" name="Google Shape;552;p28"/>
            <p:cNvSpPr txBox="1"/>
            <p:nvPr/>
          </p:nvSpPr>
          <p:spPr>
            <a:xfrm>
              <a:off x="1394463" y="2971875"/>
              <a:ext cx="1141200" cy="331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STEP 1</a:t>
              </a:r>
              <a:endParaRPr sz="1800">
                <a:solidFill>
                  <a:schemeClr val="dk2"/>
                </a:solidFill>
                <a:latin typeface="Anton"/>
                <a:ea typeface="Anton"/>
                <a:cs typeface="Anton"/>
                <a:sym typeface="Anton"/>
              </a:endParaRPr>
            </a:p>
          </p:txBody>
        </p:sp>
      </p:grpSp>
      <p:grpSp>
        <p:nvGrpSpPr>
          <p:cNvPr id="553" name="Google Shape;553;p28"/>
          <p:cNvGrpSpPr/>
          <p:nvPr/>
        </p:nvGrpSpPr>
        <p:grpSpPr>
          <a:xfrm>
            <a:off x="3555694" y="2603950"/>
            <a:ext cx="2032806" cy="1614324"/>
            <a:chOff x="3555694" y="2527750"/>
            <a:chExt cx="2032806" cy="1614324"/>
          </a:xfrm>
        </p:grpSpPr>
        <p:grpSp>
          <p:nvGrpSpPr>
            <p:cNvPr id="554" name="Google Shape;554;p28"/>
            <p:cNvGrpSpPr/>
            <p:nvPr/>
          </p:nvGrpSpPr>
          <p:grpSpPr>
            <a:xfrm>
              <a:off x="3555694" y="3106275"/>
              <a:ext cx="2032806" cy="1035799"/>
              <a:chOff x="3555694" y="3106275"/>
              <a:chExt cx="2032806" cy="1035799"/>
            </a:xfrm>
          </p:grpSpPr>
          <p:sp>
            <p:nvSpPr>
              <p:cNvPr id="555" name="Google Shape;555;p28"/>
              <p:cNvSpPr txBox="1"/>
              <p:nvPr/>
            </p:nvSpPr>
            <p:spPr>
              <a:xfrm>
                <a:off x="3555700" y="3106275"/>
                <a:ext cx="2032800" cy="331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SKETCHES</a:t>
                </a:r>
                <a:endParaRPr sz="1800">
                  <a:solidFill>
                    <a:schemeClr val="dk2"/>
                  </a:solidFill>
                  <a:latin typeface="Anton"/>
                  <a:ea typeface="Anton"/>
                  <a:cs typeface="Anton"/>
                  <a:sym typeface="Anton"/>
                </a:endParaRPr>
              </a:p>
            </p:txBody>
          </p:sp>
          <p:sp>
            <p:nvSpPr>
              <p:cNvPr id="556" name="Google Shape;556;p28"/>
              <p:cNvSpPr txBox="1"/>
              <p:nvPr/>
            </p:nvSpPr>
            <p:spPr>
              <a:xfrm>
                <a:off x="3555694" y="3391774"/>
                <a:ext cx="2032800" cy="750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Venus is the second planet from the Sun</a:t>
                </a:r>
                <a:endParaRPr>
                  <a:solidFill>
                    <a:schemeClr val="dk1"/>
                  </a:solidFill>
                  <a:latin typeface="Anaheim"/>
                  <a:ea typeface="Anaheim"/>
                  <a:cs typeface="Anaheim"/>
                  <a:sym typeface="Anaheim"/>
                </a:endParaRPr>
              </a:p>
            </p:txBody>
          </p:sp>
        </p:grpSp>
        <p:sp>
          <p:nvSpPr>
            <p:cNvPr id="557" name="Google Shape;557;p28"/>
            <p:cNvSpPr txBox="1"/>
            <p:nvPr/>
          </p:nvSpPr>
          <p:spPr>
            <a:xfrm>
              <a:off x="4001528" y="2527750"/>
              <a:ext cx="1141200" cy="331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STEP 2</a:t>
              </a:r>
              <a:endParaRPr sz="1800">
                <a:solidFill>
                  <a:schemeClr val="dk2"/>
                </a:solidFill>
                <a:latin typeface="Anton"/>
                <a:ea typeface="Anton"/>
                <a:cs typeface="Anton"/>
                <a:sym typeface="Anton"/>
              </a:endParaRPr>
            </a:p>
          </p:txBody>
        </p:sp>
      </p:grpSp>
      <p:grpSp>
        <p:nvGrpSpPr>
          <p:cNvPr id="558" name="Google Shape;558;p28"/>
          <p:cNvGrpSpPr/>
          <p:nvPr/>
        </p:nvGrpSpPr>
        <p:grpSpPr>
          <a:xfrm>
            <a:off x="6162750" y="2209450"/>
            <a:ext cx="2032810" cy="1564719"/>
            <a:chOff x="6162750" y="2133250"/>
            <a:chExt cx="2032810" cy="1564719"/>
          </a:xfrm>
        </p:grpSpPr>
        <p:grpSp>
          <p:nvGrpSpPr>
            <p:cNvPr id="559" name="Google Shape;559;p28"/>
            <p:cNvGrpSpPr/>
            <p:nvPr/>
          </p:nvGrpSpPr>
          <p:grpSpPr>
            <a:xfrm>
              <a:off x="6162750" y="2662150"/>
              <a:ext cx="2032810" cy="1035820"/>
              <a:chOff x="6162750" y="2662150"/>
              <a:chExt cx="2032810" cy="1035820"/>
            </a:xfrm>
          </p:grpSpPr>
          <p:sp>
            <p:nvSpPr>
              <p:cNvPr id="560" name="Google Shape;560;p28"/>
              <p:cNvSpPr txBox="1"/>
              <p:nvPr/>
            </p:nvSpPr>
            <p:spPr>
              <a:xfrm>
                <a:off x="6162750" y="2662150"/>
                <a:ext cx="2032800" cy="331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DESIGN</a:t>
                </a:r>
                <a:endParaRPr sz="1800">
                  <a:solidFill>
                    <a:schemeClr val="dk2"/>
                  </a:solidFill>
                  <a:latin typeface="Anton"/>
                  <a:ea typeface="Anton"/>
                  <a:cs typeface="Anton"/>
                  <a:sym typeface="Anton"/>
                </a:endParaRPr>
              </a:p>
            </p:txBody>
          </p:sp>
          <p:sp>
            <p:nvSpPr>
              <p:cNvPr id="561" name="Google Shape;561;p28"/>
              <p:cNvSpPr txBox="1"/>
              <p:nvPr/>
            </p:nvSpPr>
            <p:spPr>
              <a:xfrm>
                <a:off x="6162760" y="2947669"/>
                <a:ext cx="2032800" cy="750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Jupiter is the biggest planet of them all</a:t>
                </a:r>
                <a:endParaRPr>
                  <a:solidFill>
                    <a:schemeClr val="dk1"/>
                  </a:solidFill>
                  <a:latin typeface="Anaheim"/>
                  <a:ea typeface="Anaheim"/>
                  <a:cs typeface="Anaheim"/>
                  <a:sym typeface="Anaheim"/>
                </a:endParaRPr>
              </a:p>
            </p:txBody>
          </p:sp>
        </p:grpSp>
        <p:sp>
          <p:nvSpPr>
            <p:cNvPr id="562" name="Google Shape;562;p28"/>
            <p:cNvSpPr txBox="1"/>
            <p:nvPr/>
          </p:nvSpPr>
          <p:spPr>
            <a:xfrm>
              <a:off x="6608561" y="2133250"/>
              <a:ext cx="1141200" cy="331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STEP 3</a:t>
              </a:r>
              <a:endParaRPr sz="1800">
                <a:solidFill>
                  <a:schemeClr val="dk2"/>
                </a:solidFill>
                <a:latin typeface="Anton"/>
                <a:ea typeface="Anton"/>
                <a:cs typeface="Anton"/>
                <a:sym typeface="Anton"/>
              </a:endParaRPr>
            </a:p>
          </p:txBody>
        </p:sp>
      </p:grpSp>
      <p:cxnSp>
        <p:nvCxnSpPr>
          <p:cNvPr id="563" name="Google Shape;563;p28"/>
          <p:cNvCxnSpPr>
            <a:stCxn id="564" idx="3"/>
            <a:endCxn id="565" idx="1"/>
          </p:cNvCxnSpPr>
          <p:nvPr/>
        </p:nvCxnSpPr>
        <p:spPr>
          <a:xfrm flipH="1" rot="10800000">
            <a:off x="2248525" y="2168175"/>
            <a:ext cx="2040000" cy="444000"/>
          </a:xfrm>
          <a:prstGeom prst="bentConnector3">
            <a:avLst>
              <a:gd fmla="val 49999" name="adj1"/>
            </a:avLst>
          </a:prstGeom>
          <a:noFill/>
          <a:ln cap="flat" cmpd="sng" w="9525">
            <a:solidFill>
              <a:schemeClr val="dk1"/>
            </a:solidFill>
            <a:prstDash val="solid"/>
            <a:round/>
            <a:headEnd len="med" w="med" type="none"/>
            <a:tailEnd len="med" w="med" type="diamond"/>
          </a:ln>
        </p:spPr>
      </p:cxnSp>
      <p:cxnSp>
        <p:nvCxnSpPr>
          <p:cNvPr id="566" name="Google Shape;566;p28"/>
          <p:cNvCxnSpPr>
            <a:stCxn id="565" idx="3"/>
            <a:endCxn id="567" idx="1"/>
          </p:cNvCxnSpPr>
          <p:nvPr/>
        </p:nvCxnSpPr>
        <p:spPr>
          <a:xfrm flipH="1" rot="10800000">
            <a:off x="4855475" y="1773550"/>
            <a:ext cx="2040300" cy="394500"/>
          </a:xfrm>
          <a:prstGeom prst="bentConnector3">
            <a:avLst>
              <a:gd fmla="val 49997" name="adj1"/>
            </a:avLst>
          </a:prstGeom>
          <a:noFill/>
          <a:ln cap="flat" cmpd="sng" w="9525">
            <a:solidFill>
              <a:schemeClr val="dk1"/>
            </a:solidFill>
            <a:prstDash val="solid"/>
            <a:round/>
            <a:headEnd len="med" w="med" type="none"/>
            <a:tailEnd len="med" w="med" type="diamond"/>
          </a:ln>
        </p:spPr>
      </p:cxnSp>
      <p:grpSp>
        <p:nvGrpSpPr>
          <p:cNvPr id="568" name="Google Shape;568;p28"/>
          <p:cNvGrpSpPr/>
          <p:nvPr/>
        </p:nvGrpSpPr>
        <p:grpSpPr>
          <a:xfrm>
            <a:off x="6895650" y="1490050"/>
            <a:ext cx="567000" cy="567000"/>
            <a:chOff x="6895650" y="1490050"/>
            <a:chExt cx="567000" cy="567000"/>
          </a:xfrm>
        </p:grpSpPr>
        <p:sp>
          <p:nvSpPr>
            <p:cNvPr id="567" name="Google Shape;567;p28"/>
            <p:cNvSpPr/>
            <p:nvPr/>
          </p:nvSpPr>
          <p:spPr>
            <a:xfrm>
              <a:off x="6895650" y="1490050"/>
              <a:ext cx="567000" cy="567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 name="Google Shape;569;p28"/>
            <p:cNvGrpSpPr/>
            <p:nvPr/>
          </p:nvGrpSpPr>
          <p:grpSpPr>
            <a:xfrm>
              <a:off x="6942925" y="1551925"/>
              <a:ext cx="472425" cy="443225"/>
              <a:chOff x="1744850" y="2628025"/>
              <a:chExt cx="472425" cy="443225"/>
            </a:xfrm>
          </p:grpSpPr>
          <p:sp>
            <p:nvSpPr>
              <p:cNvPr id="570" name="Google Shape;570;p28"/>
              <p:cNvSpPr/>
              <p:nvPr/>
            </p:nvSpPr>
            <p:spPr>
              <a:xfrm>
                <a:off x="1781475" y="2664200"/>
                <a:ext cx="114200" cy="83700"/>
              </a:xfrm>
              <a:custGeom>
                <a:rect b="b" l="l" r="r" t="t"/>
                <a:pathLst>
                  <a:path extrusionOk="0" h="3348" w="4568">
                    <a:moveTo>
                      <a:pt x="2894" y="733"/>
                    </a:moveTo>
                    <a:cubicBezTo>
                      <a:pt x="3399" y="733"/>
                      <a:pt x="3765" y="1169"/>
                      <a:pt x="3765" y="1674"/>
                    </a:cubicBezTo>
                    <a:cubicBezTo>
                      <a:pt x="3765" y="2180"/>
                      <a:pt x="3399" y="2615"/>
                      <a:pt x="2894" y="2615"/>
                    </a:cubicBezTo>
                    <a:lnTo>
                      <a:pt x="1081" y="2615"/>
                    </a:lnTo>
                    <a:cubicBezTo>
                      <a:pt x="872" y="2615"/>
                      <a:pt x="715" y="2406"/>
                      <a:pt x="715" y="2267"/>
                    </a:cubicBezTo>
                    <a:cubicBezTo>
                      <a:pt x="715" y="2040"/>
                      <a:pt x="872" y="1901"/>
                      <a:pt x="1081" y="1901"/>
                    </a:cubicBezTo>
                    <a:cubicBezTo>
                      <a:pt x="1220" y="1901"/>
                      <a:pt x="1307" y="1901"/>
                      <a:pt x="1307" y="1970"/>
                    </a:cubicBezTo>
                    <a:cubicBezTo>
                      <a:pt x="1447" y="2040"/>
                      <a:pt x="1586" y="2040"/>
                      <a:pt x="1743" y="2040"/>
                    </a:cubicBezTo>
                    <a:cubicBezTo>
                      <a:pt x="1883" y="1970"/>
                      <a:pt x="1952" y="1831"/>
                      <a:pt x="1952" y="1674"/>
                    </a:cubicBezTo>
                    <a:cubicBezTo>
                      <a:pt x="1952" y="1169"/>
                      <a:pt x="2388" y="733"/>
                      <a:pt x="2894" y="733"/>
                    </a:cubicBezTo>
                    <a:close/>
                    <a:moveTo>
                      <a:pt x="2894" y="1"/>
                    </a:moveTo>
                    <a:cubicBezTo>
                      <a:pt x="2179" y="1"/>
                      <a:pt x="1517" y="524"/>
                      <a:pt x="1307" y="1169"/>
                    </a:cubicBezTo>
                    <a:cubicBezTo>
                      <a:pt x="1220" y="1099"/>
                      <a:pt x="1150" y="1099"/>
                      <a:pt x="1081" y="1099"/>
                    </a:cubicBezTo>
                    <a:cubicBezTo>
                      <a:pt x="506" y="1099"/>
                      <a:pt x="0" y="1604"/>
                      <a:pt x="0" y="2267"/>
                    </a:cubicBezTo>
                    <a:cubicBezTo>
                      <a:pt x="0" y="2842"/>
                      <a:pt x="506" y="3348"/>
                      <a:pt x="1081" y="3348"/>
                    </a:cubicBezTo>
                    <a:lnTo>
                      <a:pt x="2894" y="3348"/>
                    </a:lnTo>
                    <a:cubicBezTo>
                      <a:pt x="3765" y="3348"/>
                      <a:pt x="4567" y="2615"/>
                      <a:pt x="4567" y="1674"/>
                    </a:cubicBezTo>
                    <a:cubicBezTo>
                      <a:pt x="4567" y="733"/>
                      <a:pt x="3765" y="1"/>
                      <a:pt x="28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8"/>
              <p:cNvSpPr/>
              <p:nvPr/>
            </p:nvSpPr>
            <p:spPr>
              <a:xfrm>
                <a:off x="1931800" y="2664200"/>
                <a:ext cx="185250" cy="111150"/>
              </a:xfrm>
              <a:custGeom>
                <a:rect b="b" l="l" r="r" t="t"/>
                <a:pathLst>
                  <a:path extrusionOk="0" h="4446" w="7410">
                    <a:moveTo>
                      <a:pt x="5317" y="733"/>
                    </a:moveTo>
                    <a:cubicBezTo>
                      <a:pt x="6032" y="733"/>
                      <a:pt x="6694" y="1395"/>
                      <a:pt x="6694" y="2267"/>
                    </a:cubicBezTo>
                    <a:cubicBezTo>
                      <a:pt x="6694" y="3051"/>
                      <a:pt x="6032" y="3714"/>
                      <a:pt x="5317" y="3714"/>
                    </a:cubicBezTo>
                    <a:lnTo>
                      <a:pt x="1169" y="3714"/>
                    </a:lnTo>
                    <a:cubicBezTo>
                      <a:pt x="960" y="3714"/>
                      <a:pt x="733" y="3487"/>
                      <a:pt x="733" y="3278"/>
                    </a:cubicBezTo>
                    <a:cubicBezTo>
                      <a:pt x="733" y="2982"/>
                      <a:pt x="960" y="2772"/>
                      <a:pt x="1169" y="2772"/>
                    </a:cubicBezTo>
                    <a:cubicBezTo>
                      <a:pt x="1308" y="2772"/>
                      <a:pt x="1395" y="2842"/>
                      <a:pt x="1465" y="2912"/>
                    </a:cubicBezTo>
                    <a:cubicBezTo>
                      <a:pt x="1535" y="2982"/>
                      <a:pt x="1674" y="2982"/>
                      <a:pt x="1831" y="2982"/>
                    </a:cubicBezTo>
                    <a:cubicBezTo>
                      <a:pt x="1971" y="2912"/>
                      <a:pt x="2040" y="2772"/>
                      <a:pt x="2040" y="2615"/>
                    </a:cubicBezTo>
                    <a:cubicBezTo>
                      <a:pt x="2040" y="2337"/>
                      <a:pt x="2180" y="2040"/>
                      <a:pt x="2337" y="1831"/>
                    </a:cubicBezTo>
                    <a:cubicBezTo>
                      <a:pt x="2546" y="1674"/>
                      <a:pt x="2842" y="1535"/>
                      <a:pt x="3051" y="1535"/>
                    </a:cubicBezTo>
                    <a:cubicBezTo>
                      <a:pt x="3278" y="1535"/>
                      <a:pt x="3417" y="1604"/>
                      <a:pt x="3574" y="1674"/>
                    </a:cubicBezTo>
                    <a:cubicBezTo>
                      <a:pt x="3621" y="1674"/>
                      <a:pt x="3698" y="1705"/>
                      <a:pt x="3765" y="1705"/>
                    </a:cubicBezTo>
                    <a:cubicBezTo>
                      <a:pt x="3799" y="1705"/>
                      <a:pt x="3830" y="1697"/>
                      <a:pt x="3853" y="1674"/>
                    </a:cubicBezTo>
                    <a:cubicBezTo>
                      <a:pt x="3923" y="1674"/>
                      <a:pt x="4010" y="1604"/>
                      <a:pt x="4080" y="1535"/>
                    </a:cubicBezTo>
                    <a:cubicBezTo>
                      <a:pt x="4149" y="1395"/>
                      <a:pt x="4219" y="1238"/>
                      <a:pt x="4289" y="1169"/>
                    </a:cubicBezTo>
                    <a:cubicBezTo>
                      <a:pt x="4585" y="872"/>
                      <a:pt x="4951" y="733"/>
                      <a:pt x="5317" y="733"/>
                    </a:cubicBezTo>
                    <a:close/>
                    <a:moveTo>
                      <a:pt x="5317" y="1"/>
                    </a:moveTo>
                    <a:cubicBezTo>
                      <a:pt x="4725" y="1"/>
                      <a:pt x="4149" y="227"/>
                      <a:pt x="3783" y="663"/>
                    </a:cubicBezTo>
                    <a:cubicBezTo>
                      <a:pt x="3714" y="733"/>
                      <a:pt x="3644" y="803"/>
                      <a:pt x="3574" y="872"/>
                    </a:cubicBezTo>
                    <a:cubicBezTo>
                      <a:pt x="3417" y="803"/>
                      <a:pt x="3278" y="803"/>
                      <a:pt x="3051" y="803"/>
                    </a:cubicBezTo>
                    <a:cubicBezTo>
                      <a:pt x="2615" y="803"/>
                      <a:pt x="2180" y="959"/>
                      <a:pt x="1831" y="1308"/>
                    </a:cubicBezTo>
                    <a:cubicBezTo>
                      <a:pt x="1604" y="1535"/>
                      <a:pt x="1465" y="1831"/>
                      <a:pt x="1395" y="2040"/>
                    </a:cubicBezTo>
                    <a:lnTo>
                      <a:pt x="1169" y="2040"/>
                    </a:lnTo>
                    <a:cubicBezTo>
                      <a:pt x="524" y="2040"/>
                      <a:pt x="1" y="2546"/>
                      <a:pt x="1" y="3278"/>
                    </a:cubicBezTo>
                    <a:cubicBezTo>
                      <a:pt x="1" y="3923"/>
                      <a:pt x="524" y="4446"/>
                      <a:pt x="1169" y="4446"/>
                    </a:cubicBezTo>
                    <a:lnTo>
                      <a:pt x="5317" y="4446"/>
                    </a:lnTo>
                    <a:cubicBezTo>
                      <a:pt x="6468" y="4446"/>
                      <a:pt x="7409" y="3417"/>
                      <a:pt x="7409" y="2267"/>
                    </a:cubicBezTo>
                    <a:cubicBezTo>
                      <a:pt x="7409" y="1029"/>
                      <a:pt x="6468" y="1"/>
                      <a:pt x="5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8"/>
              <p:cNvSpPr/>
              <p:nvPr/>
            </p:nvSpPr>
            <p:spPr>
              <a:xfrm>
                <a:off x="1971900" y="2628025"/>
                <a:ext cx="18325" cy="18350"/>
              </a:xfrm>
              <a:custGeom>
                <a:rect b="b" l="l" r="r" t="t"/>
                <a:pathLst>
                  <a:path extrusionOk="0" h="734" w="733">
                    <a:moveTo>
                      <a:pt x="367" y="1"/>
                    </a:moveTo>
                    <a:cubicBezTo>
                      <a:pt x="140" y="1"/>
                      <a:pt x="0" y="140"/>
                      <a:pt x="0" y="367"/>
                    </a:cubicBezTo>
                    <a:cubicBezTo>
                      <a:pt x="0" y="576"/>
                      <a:pt x="140" y="733"/>
                      <a:pt x="367" y="733"/>
                    </a:cubicBezTo>
                    <a:cubicBezTo>
                      <a:pt x="576" y="733"/>
                      <a:pt x="733" y="576"/>
                      <a:pt x="733" y="367"/>
                    </a:cubicBezTo>
                    <a:cubicBezTo>
                      <a:pt x="733" y="140"/>
                      <a:pt x="576" y="1"/>
                      <a:pt x="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8"/>
              <p:cNvSpPr/>
              <p:nvPr/>
            </p:nvSpPr>
            <p:spPr>
              <a:xfrm>
                <a:off x="1744850" y="2628025"/>
                <a:ext cx="472425" cy="443225"/>
              </a:xfrm>
              <a:custGeom>
                <a:rect b="b" l="l" r="r" t="t"/>
                <a:pathLst>
                  <a:path extrusionOk="0" h="17729" w="18897">
                    <a:moveTo>
                      <a:pt x="16282" y="6172"/>
                    </a:moveTo>
                    <a:lnTo>
                      <a:pt x="18164" y="7200"/>
                    </a:lnTo>
                    <a:lnTo>
                      <a:pt x="18164" y="11035"/>
                    </a:lnTo>
                    <a:lnTo>
                      <a:pt x="1238" y="11035"/>
                    </a:lnTo>
                    <a:lnTo>
                      <a:pt x="5666" y="6398"/>
                    </a:lnTo>
                    <a:lnTo>
                      <a:pt x="10895" y="8647"/>
                    </a:lnTo>
                    <a:lnTo>
                      <a:pt x="9658" y="9379"/>
                    </a:lnTo>
                    <a:cubicBezTo>
                      <a:pt x="9518" y="9518"/>
                      <a:pt x="9449" y="9728"/>
                      <a:pt x="9588" y="9884"/>
                    </a:cubicBezTo>
                    <a:cubicBezTo>
                      <a:pt x="9658" y="10024"/>
                      <a:pt x="9745" y="10094"/>
                      <a:pt x="9884" y="10094"/>
                    </a:cubicBezTo>
                    <a:cubicBezTo>
                      <a:pt x="9954" y="10094"/>
                      <a:pt x="10024" y="10024"/>
                      <a:pt x="10093" y="10024"/>
                    </a:cubicBezTo>
                    <a:lnTo>
                      <a:pt x="16282" y="6172"/>
                    </a:lnTo>
                    <a:close/>
                    <a:moveTo>
                      <a:pt x="18164" y="11837"/>
                    </a:moveTo>
                    <a:lnTo>
                      <a:pt x="18164" y="16996"/>
                    </a:lnTo>
                    <a:lnTo>
                      <a:pt x="733" y="16996"/>
                    </a:lnTo>
                    <a:lnTo>
                      <a:pt x="733" y="11837"/>
                    </a:lnTo>
                    <a:close/>
                    <a:moveTo>
                      <a:pt x="367" y="1"/>
                    </a:moveTo>
                    <a:cubicBezTo>
                      <a:pt x="227" y="1"/>
                      <a:pt x="158" y="1"/>
                      <a:pt x="71" y="71"/>
                    </a:cubicBezTo>
                    <a:cubicBezTo>
                      <a:pt x="1" y="140"/>
                      <a:pt x="1" y="297"/>
                      <a:pt x="1" y="367"/>
                    </a:cubicBezTo>
                    <a:lnTo>
                      <a:pt x="1" y="17362"/>
                    </a:lnTo>
                    <a:cubicBezTo>
                      <a:pt x="1" y="17572"/>
                      <a:pt x="158" y="17729"/>
                      <a:pt x="367" y="17729"/>
                    </a:cubicBezTo>
                    <a:lnTo>
                      <a:pt x="18530" y="17729"/>
                    </a:lnTo>
                    <a:cubicBezTo>
                      <a:pt x="18739" y="17729"/>
                      <a:pt x="18896" y="17572"/>
                      <a:pt x="18896" y="17362"/>
                    </a:cubicBezTo>
                    <a:lnTo>
                      <a:pt x="18896" y="367"/>
                    </a:lnTo>
                    <a:cubicBezTo>
                      <a:pt x="18896" y="297"/>
                      <a:pt x="18896" y="140"/>
                      <a:pt x="18809" y="71"/>
                    </a:cubicBezTo>
                    <a:cubicBezTo>
                      <a:pt x="18739" y="1"/>
                      <a:pt x="18600" y="1"/>
                      <a:pt x="18530" y="1"/>
                    </a:cubicBezTo>
                    <a:lnTo>
                      <a:pt x="11122" y="1"/>
                    </a:lnTo>
                    <a:cubicBezTo>
                      <a:pt x="10895" y="1"/>
                      <a:pt x="10756" y="140"/>
                      <a:pt x="10756" y="367"/>
                    </a:cubicBezTo>
                    <a:cubicBezTo>
                      <a:pt x="10756" y="576"/>
                      <a:pt x="10895" y="733"/>
                      <a:pt x="11122" y="733"/>
                    </a:cubicBezTo>
                    <a:lnTo>
                      <a:pt x="18164" y="733"/>
                    </a:lnTo>
                    <a:lnTo>
                      <a:pt x="18164" y="6398"/>
                    </a:lnTo>
                    <a:lnTo>
                      <a:pt x="16421" y="5370"/>
                    </a:lnTo>
                    <a:cubicBezTo>
                      <a:pt x="16351" y="5335"/>
                      <a:pt x="16277" y="5317"/>
                      <a:pt x="16212" y="5317"/>
                    </a:cubicBezTo>
                    <a:cubicBezTo>
                      <a:pt x="16146" y="5317"/>
                      <a:pt x="16090" y="5335"/>
                      <a:pt x="16055" y="5370"/>
                    </a:cubicBezTo>
                    <a:lnTo>
                      <a:pt x="11627" y="8211"/>
                    </a:lnTo>
                    <a:lnTo>
                      <a:pt x="5736" y="5596"/>
                    </a:lnTo>
                    <a:cubicBezTo>
                      <a:pt x="5695" y="5576"/>
                      <a:pt x="5654" y="5568"/>
                      <a:pt x="5613" y="5568"/>
                    </a:cubicBezTo>
                    <a:cubicBezTo>
                      <a:pt x="5513" y="5568"/>
                      <a:pt x="5411" y="5617"/>
                      <a:pt x="5300" y="5666"/>
                    </a:cubicBezTo>
                    <a:lnTo>
                      <a:pt x="733" y="10529"/>
                    </a:lnTo>
                    <a:lnTo>
                      <a:pt x="733" y="733"/>
                    </a:lnTo>
                    <a:lnTo>
                      <a:pt x="7775" y="733"/>
                    </a:lnTo>
                    <a:cubicBezTo>
                      <a:pt x="8002" y="733"/>
                      <a:pt x="8141" y="576"/>
                      <a:pt x="8141" y="367"/>
                    </a:cubicBezTo>
                    <a:cubicBezTo>
                      <a:pt x="8141" y="140"/>
                      <a:pt x="8002" y="1"/>
                      <a:pt x="77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1828525" y="2942225"/>
                <a:ext cx="305075" cy="92425"/>
              </a:xfrm>
              <a:custGeom>
                <a:rect b="b" l="l" r="r" t="t"/>
                <a:pathLst>
                  <a:path extrusionOk="0" h="3697" w="12203">
                    <a:moveTo>
                      <a:pt x="1813" y="733"/>
                    </a:moveTo>
                    <a:cubicBezTo>
                      <a:pt x="2476" y="733"/>
                      <a:pt x="2981" y="1238"/>
                      <a:pt x="2981" y="1814"/>
                    </a:cubicBezTo>
                    <a:cubicBezTo>
                      <a:pt x="2981" y="2476"/>
                      <a:pt x="2476" y="2912"/>
                      <a:pt x="1813" y="2912"/>
                    </a:cubicBezTo>
                    <a:cubicBezTo>
                      <a:pt x="1238" y="2912"/>
                      <a:pt x="733" y="2476"/>
                      <a:pt x="733" y="1814"/>
                    </a:cubicBezTo>
                    <a:cubicBezTo>
                      <a:pt x="733" y="1238"/>
                      <a:pt x="1238" y="733"/>
                      <a:pt x="1813" y="733"/>
                    </a:cubicBezTo>
                    <a:close/>
                    <a:moveTo>
                      <a:pt x="4062" y="733"/>
                    </a:moveTo>
                    <a:cubicBezTo>
                      <a:pt x="4655" y="733"/>
                      <a:pt x="5160" y="1238"/>
                      <a:pt x="5160" y="1814"/>
                    </a:cubicBezTo>
                    <a:cubicBezTo>
                      <a:pt x="5160" y="2476"/>
                      <a:pt x="4655" y="2912"/>
                      <a:pt x="4062" y="2912"/>
                    </a:cubicBezTo>
                    <a:cubicBezTo>
                      <a:pt x="3853" y="2912"/>
                      <a:pt x="3626" y="2825"/>
                      <a:pt x="3487" y="2755"/>
                    </a:cubicBezTo>
                    <a:cubicBezTo>
                      <a:pt x="3626" y="2476"/>
                      <a:pt x="3696" y="2180"/>
                      <a:pt x="3696" y="1814"/>
                    </a:cubicBezTo>
                    <a:cubicBezTo>
                      <a:pt x="3696" y="1517"/>
                      <a:pt x="3626" y="1169"/>
                      <a:pt x="3487" y="942"/>
                    </a:cubicBezTo>
                    <a:cubicBezTo>
                      <a:pt x="3626" y="803"/>
                      <a:pt x="3853" y="733"/>
                      <a:pt x="4062" y="733"/>
                    </a:cubicBezTo>
                    <a:close/>
                    <a:moveTo>
                      <a:pt x="6311" y="733"/>
                    </a:moveTo>
                    <a:cubicBezTo>
                      <a:pt x="6903" y="733"/>
                      <a:pt x="7409" y="1238"/>
                      <a:pt x="7409" y="1814"/>
                    </a:cubicBezTo>
                    <a:cubicBezTo>
                      <a:pt x="7409" y="2476"/>
                      <a:pt x="6903" y="2912"/>
                      <a:pt x="6311" y="2912"/>
                    </a:cubicBezTo>
                    <a:cubicBezTo>
                      <a:pt x="6032" y="2912"/>
                      <a:pt x="5805" y="2825"/>
                      <a:pt x="5666" y="2755"/>
                    </a:cubicBezTo>
                    <a:cubicBezTo>
                      <a:pt x="5805" y="2476"/>
                      <a:pt x="5875" y="2180"/>
                      <a:pt x="5875" y="1814"/>
                    </a:cubicBezTo>
                    <a:cubicBezTo>
                      <a:pt x="5875" y="1517"/>
                      <a:pt x="5805" y="1169"/>
                      <a:pt x="5666" y="942"/>
                    </a:cubicBezTo>
                    <a:cubicBezTo>
                      <a:pt x="5805" y="803"/>
                      <a:pt x="6032" y="733"/>
                      <a:pt x="6311" y="733"/>
                    </a:cubicBezTo>
                    <a:close/>
                    <a:moveTo>
                      <a:pt x="8490" y="733"/>
                    </a:moveTo>
                    <a:cubicBezTo>
                      <a:pt x="9082" y="733"/>
                      <a:pt x="9588" y="1238"/>
                      <a:pt x="9588" y="1814"/>
                    </a:cubicBezTo>
                    <a:cubicBezTo>
                      <a:pt x="9588" y="2476"/>
                      <a:pt x="9082" y="2912"/>
                      <a:pt x="8490" y="2912"/>
                    </a:cubicBezTo>
                    <a:cubicBezTo>
                      <a:pt x="8280" y="2912"/>
                      <a:pt x="8054" y="2825"/>
                      <a:pt x="7914" y="2755"/>
                    </a:cubicBezTo>
                    <a:cubicBezTo>
                      <a:pt x="8054" y="2476"/>
                      <a:pt x="8141" y="2180"/>
                      <a:pt x="8141" y="1814"/>
                    </a:cubicBezTo>
                    <a:cubicBezTo>
                      <a:pt x="8141" y="1517"/>
                      <a:pt x="8054" y="1169"/>
                      <a:pt x="7914" y="942"/>
                    </a:cubicBezTo>
                    <a:cubicBezTo>
                      <a:pt x="8054" y="803"/>
                      <a:pt x="8280" y="733"/>
                      <a:pt x="8490" y="733"/>
                    </a:cubicBezTo>
                    <a:close/>
                    <a:moveTo>
                      <a:pt x="10320" y="733"/>
                    </a:moveTo>
                    <a:cubicBezTo>
                      <a:pt x="10965" y="733"/>
                      <a:pt x="11470" y="1238"/>
                      <a:pt x="11470" y="1814"/>
                    </a:cubicBezTo>
                    <a:cubicBezTo>
                      <a:pt x="11470" y="2476"/>
                      <a:pt x="10965" y="2912"/>
                      <a:pt x="10320" y="2912"/>
                    </a:cubicBezTo>
                    <a:lnTo>
                      <a:pt x="10024" y="2912"/>
                    </a:lnTo>
                    <a:cubicBezTo>
                      <a:pt x="10233" y="2616"/>
                      <a:pt x="10320" y="2249"/>
                      <a:pt x="10320" y="1814"/>
                    </a:cubicBezTo>
                    <a:cubicBezTo>
                      <a:pt x="10320" y="1448"/>
                      <a:pt x="10233" y="1082"/>
                      <a:pt x="10024" y="803"/>
                    </a:cubicBezTo>
                    <a:cubicBezTo>
                      <a:pt x="10093" y="733"/>
                      <a:pt x="10233" y="733"/>
                      <a:pt x="10320" y="733"/>
                    </a:cubicBezTo>
                    <a:close/>
                    <a:moveTo>
                      <a:pt x="1813" y="1"/>
                    </a:moveTo>
                    <a:cubicBezTo>
                      <a:pt x="802" y="1"/>
                      <a:pt x="1" y="803"/>
                      <a:pt x="1" y="1814"/>
                    </a:cubicBezTo>
                    <a:cubicBezTo>
                      <a:pt x="1" y="2825"/>
                      <a:pt x="802" y="3696"/>
                      <a:pt x="1813" y="3696"/>
                    </a:cubicBezTo>
                    <a:cubicBezTo>
                      <a:pt x="2249" y="3696"/>
                      <a:pt x="2615" y="3557"/>
                      <a:pt x="2981" y="3348"/>
                    </a:cubicBezTo>
                    <a:cubicBezTo>
                      <a:pt x="3260" y="3557"/>
                      <a:pt x="3626" y="3696"/>
                      <a:pt x="4062" y="3696"/>
                    </a:cubicBezTo>
                    <a:cubicBezTo>
                      <a:pt x="4498" y="3696"/>
                      <a:pt x="4864" y="3557"/>
                      <a:pt x="5160" y="3348"/>
                    </a:cubicBezTo>
                    <a:cubicBezTo>
                      <a:pt x="5526" y="3557"/>
                      <a:pt x="5875" y="3696"/>
                      <a:pt x="6311" y="3696"/>
                    </a:cubicBezTo>
                    <a:cubicBezTo>
                      <a:pt x="6677" y="3696"/>
                      <a:pt x="7113" y="3557"/>
                      <a:pt x="7409" y="3348"/>
                    </a:cubicBezTo>
                    <a:cubicBezTo>
                      <a:pt x="7705" y="3557"/>
                      <a:pt x="8054" y="3696"/>
                      <a:pt x="8490" y="3696"/>
                    </a:cubicBezTo>
                    <a:cubicBezTo>
                      <a:pt x="8856" y="3696"/>
                      <a:pt x="9152" y="3557"/>
                      <a:pt x="9448" y="3417"/>
                    </a:cubicBezTo>
                    <a:cubicBezTo>
                      <a:pt x="9727" y="3557"/>
                      <a:pt x="10024" y="3696"/>
                      <a:pt x="10320" y="3696"/>
                    </a:cubicBezTo>
                    <a:cubicBezTo>
                      <a:pt x="11401" y="3696"/>
                      <a:pt x="12202" y="2825"/>
                      <a:pt x="12202" y="1814"/>
                    </a:cubicBezTo>
                    <a:cubicBezTo>
                      <a:pt x="12202" y="803"/>
                      <a:pt x="11401" y="1"/>
                      <a:pt x="10320" y="1"/>
                    </a:cubicBezTo>
                    <a:cubicBezTo>
                      <a:pt x="10024" y="1"/>
                      <a:pt x="9727" y="71"/>
                      <a:pt x="9448" y="210"/>
                    </a:cubicBezTo>
                    <a:cubicBezTo>
                      <a:pt x="9152" y="71"/>
                      <a:pt x="8856" y="1"/>
                      <a:pt x="8490" y="1"/>
                    </a:cubicBezTo>
                    <a:cubicBezTo>
                      <a:pt x="8054" y="1"/>
                      <a:pt x="7705" y="140"/>
                      <a:pt x="7409" y="367"/>
                    </a:cubicBezTo>
                    <a:cubicBezTo>
                      <a:pt x="7113" y="140"/>
                      <a:pt x="6677" y="1"/>
                      <a:pt x="6311" y="1"/>
                    </a:cubicBezTo>
                    <a:cubicBezTo>
                      <a:pt x="5875" y="1"/>
                      <a:pt x="5526" y="140"/>
                      <a:pt x="5160" y="367"/>
                    </a:cubicBezTo>
                    <a:cubicBezTo>
                      <a:pt x="4864" y="140"/>
                      <a:pt x="4498" y="1"/>
                      <a:pt x="4062" y="1"/>
                    </a:cubicBezTo>
                    <a:cubicBezTo>
                      <a:pt x="3626" y="1"/>
                      <a:pt x="3260" y="140"/>
                      <a:pt x="2981" y="367"/>
                    </a:cubicBezTo>
                    <a:cubicBezTo>
                      <a:pt x="2615" y="140"/>
                      <a:pt x="2249" y="1"/>
                      <a:pt x="1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 name="Google Shape;575;p28"/>
          <p:cNvGrpSpPr/>
          <p:nvPr/>
        </p:nvGrpSpPr>
        <p:grpSpPr>
          <a:xfrm>
            <a:off x="1681525" y="2328675"/>
            <a:ext cx="567000" cy="567000"/>
            <a:chOff x="1681525" y="2328675"/>
            <a:chExt cx="567000" cy="567000"/>
          </a:xfrm>
        </p:grpSpPr>
        <p:sp>
          <p:nvSpPr>
            <p:cNvPr id="564" name="Google Shape;564;p28"/>
            <p:cNvSpPr/>
            <p:nvPr/>
          </p:nvSpPr>
          <p:spPr>
            <a:xfrm>
              <a:off x="1681525" y="2328675"/>
              <a:ext cx="567000" cy="567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 name="Google Shape;576;p28"/>
            <p:cNvGrpSpPr/>
            <p:nvPr/>
          </p:nvGrpSpPr>
          <p:grpSpPr>
            <a:xfrm>
              <a:off x="1761550" y="2375963"/>
              <a:ext cx="407050" cy="472425"/>
              <a:chOff x="3259200" y="1191700"/>
              <a:chExt cx="407050" cy="472425"/>
            </a:xfrm>
          </p:grpSpPr>
          <p:sp>
            <p:nvSpPr>
              <p:cNvPr id="577" name="Google Shape;577;p28"/>
              <p:cNvSpPr/>
              <p:nvPr/>
            </p:nvSpPr>
            <p:spPr>
              <a:xfrm>
                <a:off x="3259200" y="1191700"/>
                <a:ext cx="407050" cy="472425"/>
              </a:xfrm>
              <a:custGeom>
                <a:rect b="b" l="l" r="r" t="t"/>
                <a:pathLst>
                  <a:path extrusionOk="0" h="18897" w="16282">
                    <a:moveTo>
                      <a:pt x="2981" y="733"/>
                    </a:moveTo>
                    <a:lnTo>
                      <a:pt x="2981" y="2249"/>
                    </a:lnTo>
                    <a:lnTo>
                      <a:pt x="732" y="2249"/>
                    </a:lnTo>
                    <a:lnTo>
                      <a:pt x="732" y="733"/>
                    </a:lnTo>
                    <a:close/>
                    <a:moveTo>
                      <a:pt x="8141" y="733"/>
                    </a:moveTo>
                    <a:cubicBezTo>
                      <a:pt x="8507" y="733"/>
                      <a:pt x="8873" y="1099"/>
                      <a:pt x="8873" y="1465"/>
                    </a:cubicBezTo>
                    <a:cubicBezTo>
                      <a:pt x="8873" y="1901"/>
                      <a:pt x="8507" y="2249"/>
                      <a:pt x="8141" y="2249"/>
                    </a:cubicBezTo>
                    <a:cubicBezTo>
                      <a:pt x="7705" y="2249"/>
                      <a:pt x="7409" y="1901"/>
                      <a:pt x="7409" y="1465"/>
                    </a:cubicBezTo>
                    <a:cubicBezTo>
                      <a:pt x="7409" y="1099"/>
                      <a:pt x="7705" y="733"/>
                      <a:pt x="8141" y="733"/>
                    </a:cubicBezTo>
                    <a:close/>
                    <a:moveTo>
                      <a:pt x="15479" y="733"/>
                    </a:moveTo>
                    <a:lnTo>
                      <a:pt x="15479" y="2249"/>
                    </a:lnTo>
                    <a:lnTo>
                      <a:pt x="13300" y="2249"/>
                    </a:lnTo>
                    <a:lnTo>
                      <a:pt x="13300" y="733"/>
                    </a:lnTo>
                    <a:close/>
                    <a:moveTo>
                      <a:pt x="3713" y="4428"/>
                    </a:moveTo>
                    <a:lnTo>
                      <a:pt x="3713" y="5892"/>
                    </a:lnTo>
                    <a:lnTo>
                      <a:pt x="1098" y="5892"/>
                    </a:lnTo>
                    <a:lnTo>
                      <a:pt x="1098" y="4428"/>
                    </a:lnTo>
                    <a:lnTo>
                      <a:pt x="1465" y="4428"/>
                    </a:lnTo>
                    <a:lnTo>
                      <a:pt x="1465" y="4864"/>
                    </a:lnTo>
                    <a:cubicBezTo>
                      <a:pt x="1465" y="5021"/>
                      <a:pt x="1604" y="5230"/>
                      <a:pt x="1813" y="5230"/>
                    </a:cubicBezTo>
                    <a:cubicBezTo>
                      <a:pt x="2040" y="5230"/>
                      <a:pt x="2179" y="5021"/>
                      <a:pt x="2179" y="4864"/>
                    </a:cubicBezTo>
                    <a:lnTo>
                      <a:pt x="2179" y="4428"/>
                    </a:lnTo>
                    <a:close/>
                    <a:moveTo>
                      <a:pt x="5892" y="4428"/>
                    </a:moveTo>
                    <a:lnTo>
                      <a:pt x="5892" y="5892"/>
                    </a:lnTo>
                    <a:lnTo>
                      <a:pt x="4428" y="5892"/>
                    </a:lnTo>
                    <a:lnTo>
                      <a:pt x="4428" y="4428"/>
                    </a:lnTo>
                    <a:close/>
                    <a:moveTo>
                      <a:pt x="11923" y="4428"/>
                    </a:moveTo>
                    <a:lnTo>
                      <a:pt x="11923" y="5892"/>
                    </a:lnTo>
                    <a:lnTo>
                      <a:pt x="6607" y="5892"/>
                    </a:lnTo>
                    <a:lnTo>
                      <a:pt x="6607" y="4428"/>
                    </a:lnTo>
                    <a:lnTo>
                      <a:pt x="7775" y="4428"/>
                    </a:lnTo>
                    <a:lnTo>
                      <a:pt x="7775" y="4864"/>
                    </a:lnTo>
                    <a:cubicBezTo>
                      <a:pt x="7775" y="5021"/>
                      <a:pt x="7914" y="5230"/>
                      <a:pt x="8141" y="5230"/>
                    </a:cubicBezTo>
                    <a:cubicBezTo>
                      <a:pt x="8350" y="5230"/>
                      <a:pt x="8507" y="5021"/>
                      <a:pt x="8507" y="4864"/>
                    </a:cubicBezTo>
                    <a:lnTo>
                      <a:pt x="8507" y="4428"/>
                    </a:lnTo>
                    <a:close/>
                    <a:moveTo>
                      <a:pt x="12638" y="4428"/>
                    </a:moveTo>
                    <a:cubicBezTo>
                      <a:pt x="13004" y="4515"/>
                      <a:pt x="13370" y="4655"/>
                      <a:pt x="13666" y="4794"/>
                    </a:cubicBezTo>
                    <a:lnTo>
                      <a:pt x="13509" y="5300"/>
                    </a:lnTo>
                    <a:cubicBezTo>
                      <a:pt x="13440" y="5526"/>
                      <a:pt x="13509" y="5736"/>
                      <a:pt x="13666" y="5823"/>
                    </a:cubicBezTo>
                    <a:lnTo>
                      <a:pt x="13806" y="5823"/>
                    </a:lnTo>
                    <a:cubicBezTo>
                      <a:pt x="13945" y="5823"/>
                      <a:pt x="14102" y="5736"/>
                      <a:pt x="14172" y="5596"/>
                    </a:cubicBezTo>
                    <a:lnTo>
                      <a:pt x="14311" y="5300"/>
                    </a:lnTo>
                    <a:cubicBezTo>
                      <a:pt x="14747" y="5736"/>
                      <a:pt x="15043" y="6328"/>
                      <a:pt x="15113" y="6973"/>
                    </a:cubicBezTo>
                    <a:lnTo>
                      <a:pt x="13579" y="6973"/>
                    </a:lnTo>
                    <a:cubicBezTo>
                      <a:pt x="13509" y="6468"/>
                      <a:pt x="13074" y="6102"/>
                      <a:pt x="12638" y="5962"/>
                    </a:cubicBezTo>
                    <a:lnTo>
                      <a:pt x="12638" y="4428"/>
                    </a:lnTo>
                    <a:close/>
                    <a:moveTo>
                      <a:pt x="15113" y="7705"/>
                    </a:moveTo>
                    <a:cubicBezTo>
                      <a:pt x="14974" y="9013"/>
                      <a:pt x="13945" y="10024"/>
                      <a:pt x="12638" y="10181"/>
                    </a:cubicBezTo>
                    <a:lnTo>
                      <a:pt x="12638" y="8647"/>
                    </a:lnTo>
                    <a:cubicBezTo>
                      <a:pt x="12865" y="8647"/>
                      <a:pt x="13074" y="8507"/>
                      <a:pt x="13231" y="8281"/>
                    </a:cubicBezTo>
                    <a:cubicBezTo>
                      <a:pt x="13440" y="8141"/>
                      <a:pt x="13579" y="7914"/>
                      <a:pt x="13579" y="7705"/>
                    </a:cubicBezTo>
                    <a:close/>
                    <a:moveTo>
                      <a:pt x="3643" y="8716"/>
                    </a:moveTo>
                    <a:lnTo>
                      <a:pt x="3643" y="10250"/>
                    </a:lnTo>
                    <a:cubicBezTo>
                      <a:pt x="3347" y="10320"/>
                      <a:pt x="3208" y="10459"/>
                      <a:pt x="2981" y="10616"/>
                    </a:cubicBezTo>
                    <a:cubicBezTo>
                      <a:pt x="2842" y="10756"/>
                      <a:pt x="2685" y="10965"/>
                      <a:pt x="2615" y="11261"/>
                    </a:cubicBezTo>
                    <a:lnTo>
                      <a:pt x="1098" y="11261"/>
                    </a:lnTo>
                    <a:cubicBezTo>
                      <a:pt x="1308" y="9954"/>
                      <a:pt x="2336" y="8943"/>
                      <a:pt x="3643" y="8716"/>
                    </a:cubicBezTo>
                    <a:close/>
                    <a:moveTo>
                      <a:pt x="2615" y="11993"/>
                    </a:moveTo>
                    <a:cubicBezTo>
                      <a:pt x="2772" y="12499"/>
                      <a:pt x="3208" y="12865"/>
                      <a:pt x="3713" y="13004"/>
                    </a:cubicBezTo>
                    <a:lnTo>
                      <a:pt x="3713" y="14451"/>
                    </a:lnTo>
                    <a:cubicBezTo>
                      <a:pt x="3277" y="14451"/>
                      <a:pt x="2911" y="14312"/>
                      <a:pt x="2545" y="14103"/>
                    </a:cubicBezTo>
                    <a:lnTo>
                      <a:pt x="2772" y="13667"/>
                    </a:lnTo>
                    <a:cubicBezTo>
                      <a:pt x="2842" y="13440"/>
                      <a:pt x="2772" y="13231"/>
                      <a:pt x="2545" y="13144"/>
                    </a:cubicBezTo>
                    <a:cubicBezTo>
                      <a:pt x="2511" y="13127"/>
                      <a:pt x="2471" y="13118"/>
                      <a:pt x="2430" y="13118"/>
                    </a:cubicBezTo>
                    <a:cubicBezTo>
                      <a:pt x="2304" y="13118"/>
                      <a:pt x="2162" y="13200"/>
                      <a:pt x="2109" y="13370"/>
                    </a:cubicBezTo>
                    <a:lnTo>
                      <a:pt x="1970" y="13667"/>
                    </a:lnTo>
                    <a:cubicBezTo>
                      <a:pt x="1465" y="13231"/>
                      <a:pt x="1238" y="12638"/>
                      <a:pt x="1098" y="11993"/>
                    </a:cubicBezTo>
                    <a:close/>
                    <a:moveTo>
                      <a:pt x="5892" y="13004"/>
                    </a:moveTo>
                    <a:lnTo>
                      <a:pt x="5892" y="14451"/>
                    </a:lnTo>
                    <a:lnTo>
                      <a:pt x="4428" y="14451"/>
                    </a:lnTo>
                    <a:lnTo>
                      <a:pt x="4428" y="13004"/>
                    </a:lnTo>
                    <a:close/>
                    <a:moveTo>
                      <a:pt x="9587" y="13004"/>
                    </a:moveTo>
                    <a:lnTo>
                      <a:pt x="9587" y="14451"/>
                    </a:lnTo>
                    <a:lnTo>
                      <a:pt x="8507" y="14451"/>
                    </a:lnTo>
                    <a:lnTo>
                      <a:pt x="8507" y="14103"/>
                    </a:lnTo>
                    <a:cubicBezTo>
                      <a:pt x="8507" y="13946"/>
                      <a:pt x="8350" y="13737"/>
                      <a:pt x="8141" y="13737"/>
                    </a:cubicBezTo>
                    <a:cubicBezTo>
                      <a:pt x="7914" y="13737"/>
                      <a:pt x="7775" y="13946"/>
                      <a:pt x="7775" y="14103"/>
                    </a:cubicBezTo>
                    <a:lnTo>
                      <a:pt x="7775" y="14451"/>
                    </a:lnTo>
                    <a:lnTo>
                      <a:pt x="6607" y="14451"/>
                    </a:lnTo>
                    <a:lnTo>
                      <a:pt x="6607" y="13004"/>
                    </a:lnTo>
                    <a:close/>
                    <a:moveTo>
                      <a:pt x="11836" y="13004"/>
                    </a:moveTo>
                    <a:lnTo>
                      <a:pt x="11836" y="14451"/>
                    </a:lnTo>
                    <a:lnTo>
                      <a:pt x="10320" y="14451"/>
                    </a:lnTo>
                    <a:lnTo>
                      <a:pt x="10320" y="13004"/>
                    </a:lnTo>
                    <a:close/>
                    <a:moveTo>
                      <a:pt x="15113" y="13004"/>
                    </a:moveTo>
                    <a:lnTo>
                      <a:pt x="15113" y="14451"/>
                    </a:lnTo>
                    <a:lnTo>
                      <a:pt x="12568" y="14451"/>
                    </a:lnTo>
                    <a:lnTo>
                      <a:pt x="12568" y="13004"/>
                    </a:lnTo>
                    <a:close/>
                    <a:moveTo>
                      <a:pt x="2981" y="16717"/>
                    </a:moveTo>
                    <a:lnTo>
                      <a:pt x="2981" y="18164"/>
                    </a:lnTo>
                    <a:lnTo>
                      <a:pt x="732" y="18164"/>
                    </a:lnTo>
                    <a:lnTo>
                      <a:pt x="732" y="16717"/>
                    </a:lnTo>
                    <a:close/>
                    <a:moveTo>
                      <a:pt x="8141" y="16717"/>
                    </a:moveTo>
                    <a:cubicBezTo>
                      <a:pt x="8507" y="16717"/>
                      <a:pt x="8873" y="17066"/>
                      <a:pt x="8873" y="17432"/>
                    </a:cubicBezTo>
                    <a:cubicBezTo>
                      <a:pt x="8873" y="17868"/>
                      <a:pt x="8507" y="18164"/>
                      <a:pt x="8141" y="18164"/>
                    </a:cubicBezTo>
                    <a:cubicBezTo>
                      <a:pt x="7705" y="18164"/>
                      <a:pt x="7409" y="17868"/>
                      <a:pt x="7409" y="17432"/>
                    </a:cubicBezTo>
                    <a:cubicBezTo>
                      <a:pt x="7409" y="17066"/>
                      <a:pt x="7705" y="16717"/>
                      <a:pt x="8141" y="16717"/>
                    </a:cubicBezTo>
                    <a:close/>
                    <a:moveTo>
                      <a:pt x="366" y="1"/>
                    </a:moveTo>
                    <a:cubicBezTo>
                      <a:pt x="157" y="1"/>
                      <a:pt x="0" y="158"/>
                      <a:pt x="0" y="367"/>
                    </a:cubicBezTo>
                    <a:lnTo>
                      <a:pt x="0" y="2615"/>
                    </a:lnTo>
                    <a:cubicBezTo>
                      <a:pt x="0" y="2772"/>
                      <a:pt x="157" y="2981"/>
                      <a:pt x="366" y="2981"/>
                    </a:cubicBezTo>
                    <a:lnTo>
                      <a:pt x="1465" y="2981"/>
                    </a:lnTo>
                    <a:lnTo>
                      <a:pt x="1465" y="3714"/>
                    </a:lnTo>
                    <a:lnTo>
                      <a:pt x="732" y="3714"/>
                    </a:lnTo>
                    <a:cubicBezTo>
                      <a:pt x="506" y="3714"/>
                      <a:pt x="366" y="3853"/>
                      <a:pt x="366" y="4080"/>
                    </a:cubicBezTo>
                    <a:lnTo>
                      <a:pt x="366" y="6259"/>
                    </a:lnTo>
                    <a:cubicBezTo>
                      <a:pt x="366" y="6468"/>
                      <a:pt x="506" y="6694"/>
                      <a:pt x="732" y="6694"/>
                    </a:cubicBezTo>
                    <a:lnTo>
                      <a:pt x="12272" y="6694"/>
                    </a:lnTo>
                    <a:cubicBezTo>
                      <a:pt x="12638" y="6694"/>
                      <a:pt x="12934" y="6973"/>
                      <a:pt x="12934" y="7339"/>
                    </a:cubicBezTo>
                    <a:cubicBezTo>
                      <a:pt x="12934" y="7479"/>
                      <a:pt x="12865" y="7636"/>
                      <a:pt x="12708" y="7775"/>
                    </a:cubicBezTo>
                    <a:cubicBezTo>
                      <a:pt x="12568" y="7914"/>
                      <a:pt x="12429" y="8002"/>
                      <a:pt x="12272" y="8002"/>
                    </a:cubicBezTo>
                    <a:lnTo>
                      <a:pt x="9814" y="8002"/>
                    </a:lnTo>
                    <a:cubicBezTo>
                      <a:pt x="9587" y="8002"/>
                      <a:pt x="9448" y="8141"/>
                      <a:pt x="9448" y="8350"/>
                    </a:cubicBezTo>
                    <a:cubicBezTo>
                      <a:pt x="9448" y="8577"/>
                      <a:pt x="9587" y="8716"/>
                      <a:pt x="9814" y="8716"/>
                    </a:cubicBezTo>
                    <a:lnTo>
                      <a:pt x="11923" y="8716"/>
                    </a:lnTo>
                    <a:lnTo>
                      <a:pt x="11923" y="10181"/>
                    </a:lnTo>
                    <a:lnTo>
                      <a:pt x="4358" y="10181"/>
                    </a:lnTo>
                    <a:lnTo>
                      <a:pt x="4358" y="8716"/>
                    </a:lnTo>
                    <a:lnTo>
                      <a:pt x="6467" y="8716"/>
                    </a:lnTo>
                    <a:cubicBezTo>
                      <a:pt x="6694" y="8716"/>
                      <a:pt x="6833" y="8577"/>
                      <a:pt x="6833" y="8350"/>
                    </a:cubicBezTo>
                    <a:cubicBezTo>
                      <a:pt x="6833" y="8141"/>
                      <a:pt x="6694" y="8002"/>
                      <a:pt x="6467" y="8002"/>
                    </a:cubicBezTo>
                    <a:lnTo>
                      <a:pt x="3992" y="8002"/>
                    </a:lnTo>
                    <a:cubicBezTo>
                      <a:pt x="1970" y="8002"/>
                      <a:pt x="366" y="9588"/>
                      <a:pt x="366" y="11627"/>
                    </a:cubicBezTo>
                    <a:cubicBezTo>
                      <a:pt x="366" y="12569"/>
                      <a:pt x="732" y="13510"/>
                      <a:pt x="1465" y="14172"/>
                    </a:cubicBezTo>
                    <a:cubicBezTo>
                      <a:pt x="1534" y="14242"/>
                      <a:pt x="1604" y="14312"/>
                      <a:pt x="1674" y="14381"/>
                    </a:cubicBezTo>
                    <a:lnTo>
                      <a:pt x="1534" y="14748"/>
                    </a:lnTo>
                    <a:cubicBezTo>
                      <a:pt x="1465" y="14748"/>
                      <a:pt x="1465" y="14817"/>
                      <a:pt x="1465" y="14887"/>
                    </a:cubicBezTo>
                    <a:lnTo>
                      <a:pt x="1465" y="15985"/>
                    </a:lnTo>
                    <a:lnTo>
                      <a:pt x="366" y="15985"/>
                    </a:lnTo>
                    <a:cubicBezTo>
                      <a:pt x="157" y="15985"/>
                      <a:pt x="0" y="16125"/>
                      <a:pt x="0" y="16351"/>
                    </a:cubicBezTo>
                    <a:lnTo>
                      <a:pt x="0" y="18530"/>
                    </a:lnTo>
                    <a:cubicBezTo>
                      <a:pt x="0" y="18739"/>
                      <a:pt x="157" y="18896"/>
                      <a:pt x="366" y="18896"/>
                    </a:cubicBezTo>
                    <a:lnTo>
                      <a:pt x="3347" y="18896"/>
                    </a:lnTo>
                    <a:cubicBezTo>
                      <a:pt x="3487" y="18896"/>
                      <a:pt x="3713" y="18739"/>
                      <a:pt x="3713" y="18530"/>
                    </a:cubicBezTo>
                    <a:lnTo>
                      <a:pt x="3713" y="16351"/>
                    </a:lnTo>
                    <a:cubicBezTo>
                      <a:pt x="3713" y="16125"/>
                      <a:pt x="3487" y="15985"/>
                      <a:pt x="3347" y="15985"/>
                    </a:cubicBezTo>
                    <a:lnTo>
                      <a:pt x="2179" y="15985"/>
                    </a:lnTo>
                    <a:lnTo>
                      <a:pt x="2179" y="14974"/>
                    </a:lnTo>
                    <a:lnTo>
                      <a:pt x="2249" y="14817"/>
                    </a:lnTo>
                    <a:cubicBezTo>
                      <a:pt x="2772" y="15114"/>
                      <a:pt x="3347" y="15253"/>
                      <a:pt x="3992" y="15253"/>
                    </a:cubicBezTo>
                    <a:lnTo>
                      <a:pt x="7775" y="15253"/>
                    </a:lnTo>
                    <a:lnTo>
                      <a:pt x="7775" y="15985"/>
                    </a:lnTo>
                    <a:cubicBezTo>
                      <a:pt x="7130" y="16194"/>
                      <a:pt x="6607" y="16787"/>
                      <a:pt x="6607" y="17432"/>
                    </a:cubicBezTo>
                    <a:cubicBezTo>
                      <a:pt x="6607" y="18234"/>
                      <a:pt x="7339" y="18896"/>
                      <a:pt x="8141" y="18896"/>
                    </a:cubicBezTo>
                    <a:cubicBezTo>
                      <a:pt x="8943" y="18896"/>
                      <a:pt x="9587" y="18234"/>
                      <a:pt x="9587" y="17432"/>
                    </a:cubicBezTo>
                    <a:cubicBezTo>
                      <a:pt x="9587" y="16787"/>
                      <a:pt x="9152" y="16194"/>
                      <a:pt x="8507" y="15985"/>
                    </a:cubicBezTo>
                    <a:lnTo>
                      <a:pt x="8507" y="15253"/>
                    </a:lnTo>
                    <a:lnTo>
                      <a:pt x="15479" y="15253"/>
                    </a:lnTo>
                    <a:cubicBezTo>
                      <a:pt x="15688" y="15253"/>
                      <a:pt x="15915" y="15044"/>
                      <a:pt x="15915" y="14887"/>
                    </a:cubicBezTo>
                    <a:lnTo>
                      <a:pt x="15915" y="12638"/>
                    </a:lnTo>
                    <a:cubicBezTo>
                      <a:pt x="15915" y="12429"/>
                      <a:pt x="15688" y="12272"/>
                      <a:pt x="15479" y="12272"/>
                    </a:cubicBezTo>
                    <a:lnTo>
                      <a:pt x="3992" y="12272"/>
                    </a:lnTo>
                    <a:cubicBezTo>
                      <a:pt x="3643" y="12272"/>
                      <a:pt x="3347" y="11993"/>
                      <a:pt x="3347" y="11627"/>
                    </a:cubicBezTo>
                    <a:cubicBezTo>
                      <a:pt x="3347" y="11401"/>
                      <a:pt x="3417" y="11261"/>
                      <a:pt x="3487" y="11122"/>
                    </a:cubicBezTo>
                    <a:cubicBezTo>
                      <a:pt x="3643" y="11052"/>
                      <a:pt x="3783" y="10965"/>
                      <a:pt x="3992" y="10965"/>
                    </a:cubicBezTo>
                    <a:lnTo>
                      <a:pt x="12272" y="10965"/>
                    </a:lnTo>
                    <a:cubicBezTo>
                      <a:pt x="14242" y="10965"/>
                      <a:pt x="15915" y="9309"/>
                      <a:pt x="15915" y="7339"/>
                    </a:cubicBezTo>
                    <a:cubicBezTo>
                      <a:pt x="15915" y="6328"/>
                      <a:pt x="15479" y="5457"/>
                      <a:pt x="14817" y="4725"/>
                    </a:cubicBezTo>
                    <a:cubicBezTo>
                      <a:pt x="14747" y="4655"/>
                      <a:pt x="14677" y="4655"/>
                      <a:pt x="14608" y="4585"/>
                    </a:cubicBezTo>
                    <a:lnTo>
                      <a:pt x="14747" y="4219"/>
                    </a:lnTo>
                    <a:lnTo>
                      <a:pt x="14747" y="4080"/>
                    </a:lnTo>
                    <a:lnTo>
                      <a:pt x="14747" y="2981"/>
                    </a:lnTo>
                    <a:lnTo>
                      <a:pt x="15915" y="2981"/>
                    </a:lnTo>
                    <a:cubicBezTo>
                      <a:pt x="16054" y="2981"/>
                      <a:pt x="16281" y="2772"/>
                      <a:pt x="16281" y="2615"/>
                    </a:cubicBezTo>
                    <a:lnTo>
                      <a:pt x="16281" y="367"/>
                    </a:lnTo>
                    <a:cubicBezTo>
                      <a:pt x="16281" y="158"/>
                      <a:pt x="16054" y="1"/>
                      <a:pt x="15915" y="1"/>
                    </a:cubicBezTo>
                    <a:lnTo>
                      <a:pt x="12934" y="1"/>
                    </a:lnTo>
                    <a:cubicBezTo>
                      <a:pt x="12708" y="1"/>
                      <a:pt x="12568" y="158"/>
                      <a:pt x="12568" y="367"/>
                    </a:cubicBezTo>
                    <a:lnTo>
                      <a:pt x="12568" y="2615"/>
                    </a:lnTo>
                    <a:cubicBezTo>
                      <a:pt x="12568" y="2772"/>
                      <a:pt x="12708" y="2981"/>
                      <a:pt x="12934" y="2981"/>
                    </a:cubicBezTo>
                    <a:lnTo>
                      <a:pt x="14015" y="2981"/>
                    </a:lnTo>
                    <a:lnTo>
                      <a:pt x="14015" y="3992"/>
                    </a:lnTo>
                    <a:lnTo>
                      <a:pt x="13945" y="4149"/>
                    </a:lnTo>
                    <a:cubicBezTo>
                      <a:pt x="13440" y="3853"/>
                      <a:pt x="12865" y="3714"/>
                      <a:pt x="12272" y="3714"/>
                    </a:cubicBezTo>
                    <a:lnTo>
                      <a:pt x="8507" y="3714"/>
                    </a:lnTo>
                    <a:lnTo>
                      <a:pt x="8507" y="2912"/>
                    </a:lnTo>
                    <a:cubicBezTo>
                      <a:pt x="9152" y="2772"/>
                      <a:pt x="9587" y="2180"/>
                      <a:pt x="9587" y="1465"/>
                    </a:cubicBezTo>
                    <a:cubicBezTo>
                      <a:pt x="9587" y="663"/>
                      <a:pt x="8943" y="1"/>
                      <a:pt x="8141" y="1"/>
                    </a:cubicBezTo>
                    <a:cubicBezTo>
                      <a:pt x="7339" y="1"/>
                      <a:pt x="6607" y="663"/>
                      <a:pt x="6607" y="1465"/>
                    </a:cubicBezTo>
                    <a:cubicBezTo>
                      <a:pt x="6607" y="2180"/>
                      <a:pt x="7130" y="2772"/>
                      <a:pt x="7775" y="2912"/>
                    </a:cubicBezTo>
                    <a:lnTo>
                      <a:pt x="7775" y="3714"/>
                    </a:lnTo>
                    <a:lnTo>
                      <a:pt x="2179" y="3714"/>
                    </a:lnTo>
                    <a:lnTo>
                      <a:pt x="2179" y="2981"/>
                    </a:lnTo>
                    <a:lnTo>
                      <a:pt x="3347" y="2981"/>
                    </a:lnTo>
                    <a:cubicBezTo>
                      <a:pt x="3487" y="2981"/>
                      <a:pt x="3713" y="2772"/>
                      <a:pt x="3713" y="2615"/>
                    </a:cubicBezTo>
                    <a:lnTo>
                      <a:pt x="3713" y="367"/>
                    </a:lnTo>
                    <a:cubicBezTo>
                      <a:pt x="3713" y="158"/>
                      <a:pt x="3487" y="1"/>
                      <a:pt x="3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3453550" y="1391725"/>
                <a:ext cx="18325" cy="17900"/>
              </a:xfrm>
              <a:custGeom>
                <a:rect b="b" l="l" r="r" t="t"/>
                <a:pathLst>
                  <a:path extrusionOk="0" h="716" w="733">
                    <a:moveTo>
                      <a:pt x="367" y="1"/>
                    </a:moveTo>
                    <a:cubicBezTo>
                      <a:pt x="140" y="1"/>
                      <a:pt x="1" y="140"/>
                      <a:pt x="1" y="349"/>
                    </a:cubicBezTo>
                    <a:cubicBezTo>
                      <a:pt x="1" y="576"/>
                      <a:pt x="140" y="715"/>
                      <a:pt x="367" y="715"/>
                    </a:cubicBezTo>
                    <a:cubicBezTo>
                      <a:pt x="576" y="715"/>
                      <a:pt x="733" y="576"/>
                      <a:pt x="733" y="349"/>
                    </a:cubicBezTo>
                    <a:cubicBezTo>
                      <a:pt x="733" y="140"/>
                      <a:pt x="576"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9" name="Google Shape;579;p28"/>
          <p:cNvGrpSpPr/>
          <p:nvPr/>
        </p:nvGrpSpPr>
        <p:grpSpPr>
          <a:xfrm>
            <a:off x="4288475" y="1884550"/>
            <a:ext cx="567000" cy="567000"/>
            <a:chOff x="4288475" y="1884550"/>
            <a:chExt cx="567000" cy="567000"/>
          </a:xfrm>
        </p:grpSpPr>
        <p:sp>
          <p:nvSpPr>
            <p:cNvPr id="565" name="Google Shape;565;p28"/>
            <p:cNvSpPr/>
            <p:nvPr/>
          </p:nvSpPr>
          <p:spPr>
            <a:xfrm>
              <a:off x="4288475" y="1884550"/>
              <a:ext cx="567000" cy="56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 name="Google Shape;580;p28"/>
            <p:cNvGrpSpPr/>
            <p:nvPr/>
          </p:nvGrpSpPr>
          <p:grpSpPr>
            <a:xfrm>
              <a:off x="4416850" y="1930975"/>
              <a:ext cx="310300" cy="474150"/>
              <a:chOff x="7010825" y="1901600"/>
              <a:chExt cx="310300" cy="474150"/>
            </a:xfrm>
          </p:grpSpPr>
          <p:sp>
            <p:nvSpPr>
              <p:cNvPr id="581" name="Google Shape;581;p28"/>
              <p:cNvSpPr/>
              <p:nvPr/>
            </p:nvSpPr>
            <p:spPr>
              <a:xfrm>
                <a:off x="7010825" y="1901600"/>
                <a:ext cx="310300" cy="474150"/>
              </a:xfrm>
              <a:custGeom>
                <a:rect b="b" l="l" r="r" t="t"/>
                <a:pathLst>
                  <a:path extrusionOk="0" h="18966" w="12412">
                    <a:moveTo>
                      <a:pt x="4794" y="732"/>
                    </a:moveTo>
                    <a:cubicBezTo>
                      <a:pt x="4934" y="732"/>
                      <a:pt x="5509" y="732"/>
                      <a:pt x="5509" y="1900"/>
                    </a:cubicBezTo>
                    <a:cubicBezTo>
                      <a:pt x="5509" y="2475"/>
                      <a:pt x="4934" y="2911"/>
                      <a:pt x="4794" y="2981"/>
                    </a:cubicBezTo>
                    <a:cubicBezTo>
                      <a:pt x="4637" y="2911"/>
                      <a:pt x="4062" y="2475"/>
                      <a:pt x="4062" y="1900"/>
                    </a:cubicBezTo>
                    <a:cubicBezTo>
                      <a:pt x="4062" y="1604"/>
                      <a:pt x="4132" y="732"/>
                      <a:pt x="4794" y="732"/>
                    </a:cubicBezTo>
                    <a:close/>
                    <a:moveTo>
                      <a:pt x="2249" y="3347"/>
                    </a:moveTo>
                    <a:cubicBezTo>
                      <a:pt x="2458" y="3347"/>
                      <a:pt x="2615" y="3486"/>
                      <a:pt x="2615" y="3713"/>
                    </a:cubicBezTo>
                    <a:cubicBezTo>
                      <a:pt x="2615" y="3922"/>
                      <a:pt x="2458" y="4079"/>
                      <a:pt x="2249" y="4079"/>
                    </a:cubicBezTo>
                    <a:cubicBezTo>
                      <a:pt x="2023" y="4079"/>
                      <a:pt x="1883" y="3922"/>
                      <a:pt x="1883" y="3713"/>
                    </a:cubicBezTo>
                    <a:cubicBezTo>
                      <a:pt x="1883" y="3486"/>
                      <a:pt x="2023" y="3347"/>
                      <a:pt x="2249" y="3347"/>
                    </a:cubicBezTo>
                    <a:close/>
                    <a:moveTo>
                      <a:pt x="7322" y="3417"/>
                    </a:moveTo>
                    <a:cubicBezTo>
                      <a:pt x="7548" y="3417"/>
                      <a:pt x="7688" y="3574"/>
                      <a:pt x="7688" y="3783"/>
                    </a:cubicBezTo>
                    <a:cubicBezTo>
                      <a:pt x="7688" y="4009"/>
                      <a:pt x="7548" y="4149"/>
                      <a:pt x="7322" y="4149"/>
                    </a:cubicBezTo>
                    <a:cubicBezTo>
                      <a:pt x="7113" y="4149"/>
                      <a:pt x="6973" y="4009"/>
                      <a:pt x="6973" y="3783"/>
                    </a:cubicBezTo>
                    <a:cubicBezTo>
                      <a:pt x="6973" y="3574"/>
                      <a:pt x="7113" y="3417"/>
                      <a:pt x="7322" y="3417"/>
                    </a:cubicBezTo>
                    <a:close/>
                    <a:moveTo>
                      <a:pt x="5805" y="3713"/>
                    </a:moveTo>
                    <a:cubicBezTo>
                      <a:pt x="5945" y="3713"/>
                      <a:pt x="6014" y="3783"/>
                      <a:pt x="6102" y="3852"/>
                    </a:cubicBezTo>
                    <a:cubicBezTo>
                      <a:pt x="6171" y="3922"/>
                      <a:pt x="6241" y="4009"/>
                      <a:pt x="6171" y="4149"/>
                    </a:cubicBezTo>
                    <a:lnTo>
                      <a:pt x="5805" y="6188"/>
                    </a:lnTo>
                    <a:cubicBezTo>
                      <a:pt x="5736" y="6624"/>
                      <a:pt x="5300" y="6973"/>
                      <a:pt x="4794" y="6973"/>
                    </a:cubicBezTo>
                    <a:cubicBezTo>
                      <a:pt x="4271" y="6973"/>
                      <a:pt x="3836" y="6624"/>
                      <a:pt x="3696" y="6188"/>
                    </a:cubicBezTo>
                    <a:lnTo>
                      <a:pt x="3330" y="4149"/>
                    </a:lnTo>
                    <a:cubicBezTo>
                      <a:pt x="3330" y="4009"/>
                      <a:pt x="3400" y="3922"/>
                      <a:pt x="3400" y="3852"/>
                    </a:cubicBezTo>
                    <a:cubicBezTo>
                      <a:pt x="3487" y="3783"/>
                      <a:pt x="3626" y="3713"/>
                      <a:pt x="3696" y="3713"/>
                    </a:cubicBezTo>
                    <a:close/>
                    <a:moveTo>
                      <a:pt x="1308" y="6397"/>
                    </a:moveTo>
                    <a:cubicBezTo>
                      <a:pt x="1517" y="6397"/>
                      <a:pt x="1657" y="6537"/>
                      <a:pt x="1657" y="6763"/>
                    </a:cubicBezTo>
                    <a:cubicBezTo>
                      <a:pt x="1657" y="6973"/>
                      <a:pt x="1517" y="7130"/>
                      <a:pt x="1308" y="7130"/>
                    </a:cubicBezTo>
                    <a:cubicBezTo>
                      <a:pt x="1081" y="7130"/>
                      <a:pt x="942" y="6973"/>
                      <a:pt x="942" y="6763"/>
                    </a:cubicBezTo>
                    <a:cubicBezTo>
                      <a:pt x="942" y="6537"/>
                      <a:pt x="1081" y="6397"/>
                      <a:pt x="1308" y="6397"/>
                    </a:cubicBezTo>
                    <a:close/>
                    <a:moveTo>
                      <a:pt x="8350" y="6397"/>
                    </a:moveTo>
                    <a:cubicBezTo>
                      <a:pt x="8559" y="6397"/>
                      <a:pt x="8716" y="6537"/>
                      <a:pt x="8716" y="6763"/>
                    </a:cubicBezTo>
                    <a:cubicBezTo>
                      <a:pt x="8716" y="6973"/>
                      <a:pt x="8559" y="7130"/>
                      <a:pt x="8350" y="7130"/>
                    </a:cubicBezTo>
                    <a:cubicBezTo>
                      <a:pt x="8124" y="7130"/>
                      <a:pt x="7984" y="6973"/>
                      <a:pt x="7984" y="6763"/>
                    </a:cubicBezTo>
                    <a:cubicBezTo>
                      <a:pt x="7984" y="6537"/>
                      <a:pt x="8124" y="6397"/>
                      <a:pt x="8350" y="6397"/>
                    </a:cubicBezTo>
                    <a:close/>
                    <a:moveTo>
                      <a:pt x="11244" y="6397"/>
                    </a:moveTo>
                    <a:cubicBezTo>
                      <a:pt x="11470" y="6397"/>
                      <a:pt x="11610" y="6537"/>
                      <a:pt x="11610" y="6763"/>
                    </a:cubicBezTo>
                    <a:cubicBezTo>
                      <a:pt x="11610" y="6973"/>
                      <a:pt x="11470" y="7130"/>
                      <a:pt x="11244" y="7130"/>
                    </a:cubicBezTo>
                    <a:cubicBezTo>
                      <a:pt x="11104" y="7130"/>
                      <a:pt x="10895" y="6973"/>
                      <a:pt x="10895" y="6763"/>
                    </a:cubicBezTo>
                    <a:cubicBezTo>
                      <a:pt x="10895" y="6537"/>
                      <a:pt x="11104" y="6397"/>
                      <a:pt x="11244" y="6397"/>
                    </a:cubicBezTo>
                    <a:close/>
                    <a:moveTo>
                      <a:pt x="5300" y="7774"/>
                    </a:moveTo>
                    <a:cubicBezTo>
                      <a:pt x="5509" y="7774"/>
                      <a:pt x="5666" y="7844"/>
                      <a:pt x="5666" y="8071"/>
                    </a:cubicBezTo>
                    <a:lnTo>
                      <a:pt x="5805" y="8716"/>
                    </a:lnTo>
                    <a:lnTo>
                      <a:pt x="3696" y="8716"/>
                    </a:lnTo>
                    <a:lnTo>
                      <a:pt x="3923" y="8071"/>
                    </a:lnTo>
                    <a:cubicBezTo>
                      <a:pt x="3923" y="7844"/>
                      <a:pt x="4062" y="7774"/>
                      <a:pt x="4271" y="7774"/>
                    </a:cubicBezTo>
                    <a:close/>
                    <a:moveTo>
                      <a:pt x="1081" y="9448"/>
                    </a:moveTo>
                    <a:cubicBezTo>
                      <a:pt x="1308" y="9448"/>
                      <a:pt x="1447" y="9587"/>
                      <a:pt x="1447" y="9814"/>
                    </a:cubicBezTo>
                    <a:cubicBezTo>
                      <a:pt x="1447" y="10023"/>
                      <a:pt x="1308" y="10180"/>
                      <a:pt x="1081" y="10180"/>
                    </a:cubicBezTo>
                    <a:cubicBezTo>
                      <a:pt x="872" y="10180"/>
                      <a:pt x="715" y="10023"/>
                      <a:pt x="715" y="9814"/>
                    </a:cubicBezTo>
                    <a:cubicBezTo>
                      <a:pt x="715" y="9587"/>
                      <a:pt x="872" y="9448"/>
                      <a:pt x="1081" y="9448"/>
                    </a:cubicBezTo>
                    <a:close/>
                    <a:moveTo>
                      <a:pt x="4062" y="9448"/>
                    </a:moveTo>
                    <a:cubicBezTo>
                      <a:pt x="4271" y="9448"/>
                      <a:pt x="4428" y="9587"/>
                      <a:pt x="4428" y="9814"/>
                    </a:cubicBezTo>
                    <a:cubicBezTo>
                      <a:pt x="4428" y="10023"/>
                      <a:pt x="4271" y="10180"/>
                      <a:pt x="4062" y="10180"/>
                    </a:cubicBezTo>
                    <a:cubicBezTo>
                      <a:pt x="3836" y="10180"/>
                      <a:pt x="3696" y="10023"/>
                      <a:pt x="3696" y="9814"/>
                    </a:cubicBezTo>
                    <a:cubicBezTo>
                      <a:pt x="3696" y="9587"/>
                      <a:pt x="3836" y="9448"/>
                      <a:pt x="4062" y="9448"/>
                    </a:cubicBezTo>
                    <a:close/>
                    <a:moveTo>
                      <a:pt x="5509" y="9448"/>
                    </a:moveTo>
                    <a:cubicBezTo>
                      <a:pt x="5736" y="9448"/>
                      <a:pt x="5875" y="9587"/>
                      <a:pt x="5875" y="9814"/>
                    </a:cubicBezTo>
                    <a:cubicBezTo>
                      <a:pt x="5875" y="10023"/>
                      <a:pt x="5736" y="10180"/>
                      <a:pt x="5509" y="10180"/>
                    </a:cubicBezTo>
                    <a:cubicBezTo>
                      <a:pt x="5300" y="10180"/>
                      <a:pt x="5143" y="10023"/>
                      <a:pt x="5143" y="9814"/>
                    </a:cubicBezTo>
                    <a:cubicBezTo>
                      <a:pt x="5143" y="9587"/>
                      <a:pt x="5300" y="9448"/>
                      <a:pt x="5509" y="9448"/>
                    </a:cubicBezTo>
                    <a:close/>
                    <a:moveTo>
                      <a:pt x="4794" y="10616"/>
                    </a:moveTo>
                    <a:cubicBezTo>
                      <a:pt x="4864" y="10755"/>
                      <a:pt x="5003" y="10825"/>
                      <a:pt x="5143" y="10895"/>
                    </a:cubicBezTo>
                    <a:lnTo>
                      <a:pt x="5143" y="11923"/>
                    </a:lnTo>
                    <a:cubicBezTo>
                      <a:pt x="5003" y="11993"/>
                      <a:pt x="4864" y="12063"/>
                      <a:pt x="4794" y="12132"/>
                    </a:cubicBezTo>
                    <a:cubicBezTo>
                      <a:pt x="4637" y="12063"/>
                      <a:pt x="4568" y="11993"/>
                      <a:pt x="4428" y="11923"/>
                    </a:cubicBezTo>
                    <a:lnTo>
                      <a:pt x="4428" y="10895"/>
                    </a:lnTo>
                    <a:cubicBezTo>
                      <a:pt x="4568" y="10825"/>
                      <a:pt x="4637" y="10755"/>
                      <a:pt x="4794" y="10616"/>
                    </a:cubicBezTo>
                    <a:close/>
                    <a:moveTo>
                      <a:pt x="4062" y="12568"/>
                    </a:moveTo>
                    <a:cubicBezTo>
                      <a:pt x="4271" y="12568"/>
                      <a:pt x="4428" y="12795"/>
                      <a:pt x="4428" y="12934"/>
                    </a:cubicBezTo>
                    <a:cubicBezTo>
                      <a:pt x="4428" y="13161"/>
                      <a:pt x="4271" y="13300"/>
                      <a:pt x="4062" y="13300"/>
                    </a:cubicBezTo>
                    <a:cubicBezTo>
                      <a:pt x="3836" y="13300"/>
                      <a:pt x="3696" y="13161"/>
                      <a:pt x="3696" y="12934"/>
                    </a:cubicBezTo>
                    <a:cubicBezTo>
                      <a:pt x="3696" y="12795"/>
                      <a:pt x="3836" y="12568"/>
                      <a:pt x="4062" y="12568"/>
                    </a:cubicBezTo>
                    <a:close/>
                    <a:moveTo>
                      <a:pt x="5509" y="12568"/>
                    </a:moveTo>
                    <a:cubicBezTo>
                      <a:pt x="5736" y="12568"/>
                      <a:pt x="5875" y="12795"/>
                      <a:pt x="5875" y="12934"/>
                    </a:cubicBezTo>
                    <a:cubicBezTo>
                      <a:pt x="5875" y="13161"/>
                      <a:pt x="5736" y="13300"/>
                      <a:pt x="5509" y="13300"/>
                    </a:cubicBezTo>
                    <a:cubicBezTo>
                      <a:pt x="5300" y="13300"/>
                      <a:pt x="5143" y="13161"/>
                      <a:pt x="5143" y="12934"/>
                    </a:cubicBezTo>
                    <a:cubicBezTo>
                      <a:pt x="5143" y="12795"/>
                      <a:pt x="5300" y="12568"/>
                      <a:pt x="5509" y="12568"/>
                    </a:cubicBezTo>
                    <a:close/>
                    <a:moveTo>
                      <a:pt x="4794" y="13806"/>
                    </a:moveTo>
                    <a:cubicBezTo>
                      <a:pt x="4934" y="13875"/>
                      <a:pt x="5003" y="13945"/>
                      <a:pt x="5143" y="14032"/>
                    </a:cubicBezTo>
                    <a:lnTo>
                      <a:pt x="5143" y="15340"/>
                    </a:lnTo>
                    <a:cubicBezTo>
                      <a:pt x="5073" y="15340"/>
                      <a:pt x="4934" y="15479"/>
                      <a:pt x="4794" y="15549"/>
                    </a:cubicBezTo>
                    <a:cubicBezTo>
                      <a:pt x="4707" y="15409"/>
                      <a:pt x="4568" y="15340"/>
                      <a:pt x="4428" y="15340"/>
                    </a:cubicBezTo>
                    <a:lnTo>
                      <a:pt x="4428" y="14032"/>
                    </a:lnTo>
                    <a:cubicBezTo>
                      <a:pt x="4568" y="13945"/>
                      <a:pt x="4707" y="13875"/>
                      <a:pt x="4794" y="13806"/>
                    </a:cubicBezTo>
                    <a:close/>
                    <a:moveTo>
                      <a:pt x="4062" y="15985"/>
                    </a:moveTo>
                    <a:cubicBezTo>
                      <a:pt x="4271" y="15985"/>
                      <a:pt x="4428" y="16124"/>
                      <a:pt x="4428" y="16351"/>
                    </a:cubicBezTo>
                    <a:lnTo>
                      <a:pt x="4428" y="16717"/>
                    </a:lnTo>
                    <a:lnTo>
                      <a:pt x="3696" y="16717"/>
                    </a:lnTo>
                    <a:lnTo>
                      <a:pt x="3696" y="16351"/>
                    </a:lnTo>
                    <a:cubicBezTo>
                      <a:pt x="3696" y="16124"/>
                      <a:pt x="3836" y="15985"/>
                      <a:pt x="4062" y="15985"/>
                    </a:cubicBezTo>
                    <a:close/>
                    <a:moveTo>
                      <a:pt x="5579" y="15985"/>
                    </a:moveTo>
                    <a:cubicBezTo>
                      <a:pt x="5736" y="15985"/>
                      <a:pt x="5945" y="16124"/>
                      <a:pt x="5945" y="16351"/>
                    </a:cubicBezTo>
                    <a:lnTo>
                      <a:pt x="5945" y="16717"/>
                    </a:lnTo>
                    <a:lnTo>
                      <a:pt x="5143" y="16717"/>
                    </a:lnTo>
                    <a:lnTo>
                      <a:pt x="5143" y="16351"/>
                    </a:lnTo>
                    <a:cubicBezTo>
                      <a:pt x="5143" y="16124"/>
                      <a:pt x="5369" y="15985"/>
                      <a:pt x="5579" y="15985"/>
                    </a:cubicBezTo>
                    <a:close/>
                    <a:moveTo>
                      <a:pt x="4794" y="0"/>
                    </a:moveTo>
                    <a:cubicBezTo>
                      <a:pt x="3923" y="0"/>
                      <a:pt x="3330" y="732"/>
                      <a:pt x="3330" y="1900"/>
                    </a:cubicBezTo>
                    <a:cubicBezTo>
                      <a:pt x="3330" y="2266"/>
                      <a:pt x="3487" y="2702"/>
                      <a:pt x="3696" y="2981"/>
                    </a:cubicBezTo>
                    <a:cubicBezTo>
                      <a:pt x="3557" y="2981"/>
                      <a:pt x="3330" y="3051"/>
                      <a:pt x="3191" y="3138"/>
                    </a:cubicBezTo>
                    <a:cubicBezTo>
                      <a:pt x="2964" y="2841"/>
                      <a:pt x="2685" y="2615"/>
                      <a:pt x="2249" y="2615"/>
                    </a:cubicBezTo>
                    <a:cubicBezTo>
                      <a:pt x="1657" y="2615"/>
                      <a:pt x="1151" y="3138"/>
                      <a:pt x="1151" y="3713"/>
                    </a:cubicBezTo>
                    <a:cubicBezTo>
                      <a:pt x="1151" y="4079"/>
                      <a:pt x="1308" y="4445"/>
                      <a:pt x="1587" y="4585"/>
                    </a:cubicBezTo>
                    <a:lnTo>
                      <a:pt x="1308" y="5665"/>
                    </a:lnTo>
                    <a:cubicBezTo>
                      <a:pt x="646" y="5665"/>
                      <a:pt x="210" y="6188"/>
                      <a:pt x="210" y="6763"/>
                    </a:cubicBezTo>
                    <a:cubicBezTo>
                      <a:pt x="210" y="7199"/>
                      <a:pt x="506" y="7635"/>
                      <a:pt x="872" y="7774"/>
                    </a:cubicBezTo>
                    <a:lnTo>
                      <a:pt x="785" y="8716"/>
                    </a:lnTo>
                    <a:cubicBezTo>
                      <a:pt x="280" y="8873"/>
                      <a:pt x="1" y="9308"/>
                      <a:pt x="1" y="9814"/>
                    </a:cubicBezTo>
                    <a:cubicBezTo>
                      <a:pt x="1" y="10459"/>
                      <a:pt x="506" y="10895"/>
                      <a:pt x="1081" y="10895"/>
                    </a:cubicBezTo>
                    <a:cubicBezTo>
                      <a:pt x="1657" y="10895"/>
                      <a:pt x="2180" y="10459"/>
                      <a:pt x="2180" y="9814"/>
                    </a:cubicBezTo>
                    <a:cubicBezTo>
                      <a:pt x="2180" y="9378"/>
                      <a:pt x="1883" y="9012"/>
                      <a:pt x="1517" y="8803"/>
                    </a:cubicBezTo>
                    <a:lnTo>
                      <a:pt x="1587" y="7844"/>
                    </a:lnTo>
                    <a:cubicBezTo>
                      <a:pt x="2092" y="7705"/>
                      <a:pt x="2389" y="7269"/>
                      <a:pt x="2389" y="6763"/>
                    </a:cubicBezTo>
                    <a:cubicBezTo>
                      <a:pt x="2389" y="6397"/>
                      <a:pt x="2249" y="6101"/>
                      <a:pt x="1953" y="5892"/>
                    </a:cubicBezTo>
                    <a:lnTo>
                      <a:pt x="2319" y="4794"/>
                    </a:lnTo>
                    <a:cubicBezTo>
                      <a:pt x="2458" y="4794"/>
                      <a:pt x="2615" y="4794"/>
                      <a:pt x="2685" y="4724"/>
                    </a:cubicBezTo>
                    <a:lnTo>
                      <a:pt x="2964" y="6258"/>
                    </a:lnTo>
                    <a:cubicBezTo>
                      <a:pt x="3051" y="6694"/>
                      <a:pt x="3260" y="6973"/>
                      <a:pt x="3557" y="7269"/>
                    </a:cubicBezTo>
                    <a:cubicBezTo>
                      <a:pt x="3330" y="7408"/>
                      <a:pt x="3191" y="7635"/>
                      <a:pt x="3191" y="7931"/>
                    </a:cubicBezTo>
                    <a:lnTo>
                      <a:pt x="2964" y="8576"/>
                    </a:lnTo>
                    <a:cubicBezTo>
                      <a:pt x="2964" y="8803"/>
                      <a:pt x="3051" y="9012"/>
                      <a:pt x="3121" y="9152"/>
                    </a:cubicBezTo>
                    <a:cubicBezTo>
                      <a:pt x="3051" y="9378"/>
                      <a:pt x="2964" y="9587"/>
                      <a:pt x="2964" y="9814"/>
                    </a:cubicBezTo>
                    <a:cubicBezTo>
                      <a:pt x="2964" y="10319"/>
                      <a:pt x="3260" y="10685"/>
                      <a:pt x="3696" y="10895"/>
                    </a:cubicBezTo>
                    <a:lnTo>
                      <a:pt x="3696" y="11923"/>
                    </a:lnTo>
                    <a:cubicBezTo>
                      <a:pt x="3260" y="12063"/>
                      <a:pt x="2964" y="12498"/>
                      <a:pt x="2964" y="12934"/>
                    </a:cubicBezTo>
                    <a:cubicBezTo>
                      <a:pt x="2964" y="13440"/>
                      <a:pt x="3260" y="13875"/>
                      <a:pt x="3696" y="14032"/>
                    </a:cubicBezTo>
                    <a:lnTo>
                      <a:pt x="3696" y="15340"/>
                    </a:lnTo>
                    <a:cubicBezTo>
                      <a:pt x="3260" y="15479"/>
                      <a:pt x="2964" y="15915"/>
                      <a:pt x="2964" y="16351"/>
                    </a:cubicBezTo>
                    <a:lnTo>
                      <a:pt x="2964" y="16717"/>
                    </a:lnTo>
                    <a:lnTo>
                      <a:pt x="2528" y="16717"/>
                    </a:lnTo>
                    <a:cubicBezTo>
                      <a:pt x="2458" y="16717"/>
                      <a:pt x="2389" y="16786"/>
                      <a:pt x="2319" y="16856"/>
                    </a:cubicBezTo>
                    <a:cubicBezTo>
                      <a:pt x="2249" y="16926"/>
                      <a:pt x="2180" y="16996"/>
                      <a:pt x="2180" y="17083"/>
                    </a:cubicBezTo>
                    <a:lnTo>
                      <a:pt x="2180" y="18599"/>
                    </a:lnTo>
                    <a:cubicBezTo>
                      <a:pt x="2180" y="18669"/>
                      <a:pt x="2249" y="18739"/>
                      <a:pt x="2319" y="18826"/>
                    </a:cubicBezTo>
                    <a:cubicBezTo>
                      <a:pt x="2389" y="18896"/>
                      <a:pt x="2458" y="18965"/>
                      <a:pt x="2528" y="18965"/>
                    </a:cubicBezTo>
                    <a:lnTo>
                      <a:pt x="3121" y="18965"/>
                    </a:lnTo>
                    <a:cubicBezTo>
                      <a:pt x="3330" y="18965"/>
                      <a:pt x="3487" y="18826"/>
                      <a:pt x="3487" y="18599"/>
                    </a:cubicBezTo>
                    <a:cubicBezTo>
                      <a:pt x="3487" y="18390"/>
                      <a:pt x="3330" y="18233"/>
                      <a:pt x="3121" y="18233"/>
                    </a:cubicBezTo>
                    <a:lnTo>
                      <a:pt x="2894" y="18233"/>
                    </a:lnTo>
                    <a:lnTo>
                      <a:pt x="2894" y="17431"/>
                    </a:lnTo>
                    <a:lnTo>
                      <a:pt x="6607" y="17431"/>
                    </a:lnTo>
                    <a:lnTo>
                      <a:pt x="6607" y="18233"/>
                    </a:lnTo>
                    <a:lnTo>
                      <a:pt x="6450" y="18233"/>
                    </a:lnTo>
                    <a:cubicBezTo>
                      <a:pt x="6241" y="18233"/>
                      <a:pt x="6102" y="18390"/>
                      <a:pt x="6102" y="18599"/>
                    </a:cubicBezTo>
                    <a:cubicBezTo>
                      <a:pt x="6102" y="18826"/>
                      <a:pt x="6241" y="18965"/>
                      <a:pt x="6450" y="18965"/>
                    </a:cubicBezTo>
                    <a:lnTo>
                      <a:pt x="6973" y="18965"/>
                    </a:lnTo>
                    <a:cubicBezTo>
                      <a:pt x="7113" y="18965"/>
                      <a:pt x="7182" y="18896"/>
                      <a:pt x="7252" y="18826"/>
                    </a:cubicBezTo>
                    <a:cubicBezTo>
                      <a:pt x="7322" y="18739"/>
                      <a:pt x="7322" y="18669"/>
                      <a:pt x="7322" y="18599"/>
                    </a:cubicBezTo>
                    <a:lnTo>
                      <a:pt x="7322" y="17083"/>
                    </a:lnTo>
                    <a:cubicBezTo>
                      <a:pt x="7322" y="16996"/>
                      <a:pt x="7322" y="16926"/>
                      <a:pt x="7252" y="16856"/>
                    </a:cubicBezTo>
                    <a:cubicBezTo>
                      <a:pt x="7182" y="16786"/>
                      <a:pt x="7113" y="16717"/>
                      <a:pt x="6973" y="16717"/>
                    </a:cubicBezTo>
                    <a:lnTo>
                      <a:pt x="6677" y="16717"/>
                    </a:lnTo>
                    <a:lnTo>
                      <a:pt x="6677" y="16351"/>
                    </a:lnTo>
                    <a:cubicBezTo>
                      <a:pt x="6677" y="15915"/>
                      <a:pt x="6381" y="15479"/>
                      <a:pt x="5945" y="15340"/>
                    </a:cubicBezTo>
                    <a:lnTo>
                      <a:pt x="5875" y="14032"/>
                    </a:lnTo>
                    <a:cubicBezTo>
                      <a:pt x="6311" y="13875"/>
                      <a:pt x="6607" y="13440"/>
                      <a:pt x="6607" y="12934"/>
                    </a:cubicBezTo>
                    <a:cubicBezTo>
                      <a:pt x="6607" y="12498"/>
                      <a:pt x="6311" y="12063"/>
                      <a:pt x="5875" y="11923"/>
                    </a:cubicBezTo>
                    <a:lnTo>
                      <a:pt x="5875" y="10895"/>
                    </a:lnTo>
                    <a:cubicBezTo>
                      <a:pt x="6311" y="10685"/>
                      <a:pt x="6607" y="10319"/>
                      <a:pt x="6607" y="9814"/>
                    </a:cubicBezTo>
                    <a:cubicBezTo>
                      <a:pt x="6607" y="9587"/>
                      <a:pt x="6537" y="9378"/>
                      <a:pt x="6381" y="9152"/>
                    </a:cubicBezTo>
                    <a:cubicBezTo>
                      <a:pt x="6537" y="9012"/>
                      <a:pt x="6607" y="8803"/>
                      <a:pt x="6537" y="8576"/>
                    </a:cubicBezTo>
                    <a:lnTo>
                      <a:pt x="6381" y="7931"/>
                    </a:lnTo>
                    <a:cubicBezTo>
                      <a:pt x="6311" y="7635"/>
                      <a:pt x="6171" y="7408"/>
                      <a:pt x="6014" y="7269"/>
                    </a:cubicBezTo>
                    <a:cubicBezTo>
                      <a:pt x="6311" y="6973"/>
                      <a:pt x="6450" y="6694"/>
                      <a:pt x="6537" y="6258"/>
                    </a:cubicBezTo>
                    <a:lnTo>
                      <a:pt x="6816" y="4724"/>
                    </a:lnTo>
                    <a:cubicBezTo>
                      <a:pt x="6973" y="4794"/>
                      <a:pt x="7113" y="4881"/>
                      <a:pt x="7322" y="4881"/>
                    </a:cubicBezTo>
                    <a:lnTo>
                      <a:pt x="7688" y="5892"/>
                    </a:lnTo>
                    <a:cubicBezTo>
                      <a:pt x="7409" y="6101"/>
                      <a:pt x="7252" y="6397"/>
                      <a:pt x="7252" y="6763"/>
                    </a:cubicBezTo>
                    <a:cubicBezTo>
                      <a:pt x="7252" y="7339"/>
                      <a:pt x="7758" y="7844"/>
                      <a:pt x="8350" y="7844"/>
                    </a:cubicBezTo>
                    <a:cubicBezTo>
                      <a:pt x="8856" y="7844"/>
                      <a:pt x="9222" y="7565"/>
                      <a:pt x="9431" y="7130"/>
                    </a:cubicBezTo>
                    <a:lnTo>
                      <a:pt x="10233" y="7130"/>
                    </a:lnTo>
                    <a:cubicBezTo>
                      <a:pt x="10372" y="7565"/>
                      <a:pt x="10808" y="7844"/>
                      <a:pt x="11244" y="7844"/>
                    </a:cubicBezTo>
                    <a:cubicBezTo>
                      <a:pt x="11906" y="7844"/>
                      <a:pt x="12412" y="7339"/>
                      <a:pt x="12412" y="6763"/>
                    </a:cubicBezTo>
                    <a:cubicBezTo>
                      <a:pt x="12412" y="6101"/>
                      <a:pt x="11906" y="5665"/>
                      <a:pt x="11244" y="5665"/>
                    </a:cubicBezTo>
                    <a:cubicBezTo>
                      <a:pt x="10808" y="5665"/>
                      <a:pt x="10372" y="5962"/>
                      <a:pt x="10233" y="6397"/>
                    </a:cubicBezTo>
                    <a:lnTo>
                      <a:pt x="9431" y="6397"/>
                    </a:lnTo>
                    <a:cubicBezTo>
                      <a:pt x="9222" y="5962"/>
                      <a:pt x="8856" y="5665"/>
                      <a:pt x="8350" y="5665"/>
                    </a:cubicBezTo>
                    <a:lnTo>
                      <a:pt x="7984" y="4654"/>
                    </a:lnTo>
                    <a:cubicBezTo>
                      <a:pt x="8281" y="4445"/>
                      <a:pt x="8420" y="4149"/>
                      <a:pt x="8420" y="3783"/>
                    </a:cubicBezTo>
                    <a:cubicBezTo>
                      <a:pt x="8420" y="3138"/>
                      <a:pt x="7914" y="2615"/>
                      <a:pt x="7322" y="2615"/>
                    </a:cubicBezTo>
                    <a:cubicBezTo>
                      <a:pt x="6973" y="2615"/>
                      <a:pt x="6607" y="2841"/>
                      <a:pt x="6381" y="3138"/>
                    </a:cubicBezTo>
                    <a:cubicBezTo>
                      <a:pt x="6241" y="3051"/>
                      <a:pt x="6014" y="2981"/>
                      <a:pt x="5875" y="2981"/>
                    </a:cubicBezTo>
                    <a:cubicBezTo>
                      <a:pt x="6102" y="2702"/>
                      <a:pt x="6241" y="2266"/>
                      <a:pt x="6241" y="1900"/>
                    </a:cubicBezTo>
                    <a:cubicBezTo>
                      <a:pt x="6241" y="227"/>
                      <a:pt x="5230" y="0"/>
                      <a:pt x="4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8"/>
              <p:cNvSpPr/>
              <p:nvPr/>
            </p:nvSpPr>
            <p:spPr>
              <a:xfrm>
                <a:off x="7121525" y="2357425"/>
                <a:ext cx="17875" cy="18325"/>
              </a:xfrm>
              <a:custGeom>
                <a:rect b="b" l="l" r="r" t="t"/>
                <a:pathLst>
                  <a:path extrusionOk="0" h="733" w="715">
                    <a:moveTo>
                      <a:pt x="366" y="0"/>
                    </a:moveTo>
                    <a:cubicBezTo>
                      <a:pt x="140" y="0"/>
                      <a:pt x="0" y="157"/>
                      <a:pt x="0" y="366"/>
                    </a:cubicBezTo>
                    <a:cubicBezTo>
                      <a:pt x="0" y="593"/>
                      <a:pt x="140" y="732"/>
                      <a:pt x="366" y="732"/>
                    </a:cubicBezTo>
                    <a:cubicBezTo>
                      <a:pt x="575" y="732"/>
                      <a:pt x="715" y="593"/>
                      <a:pt x="715" y="366"/>
                    </a:cubicBezTo>
                    <a:cubicBezTo>
                      <a:pt x="715" y="157"/>
                      <a:pt x="575" y="0"/>
                      <a:pt x="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29"/>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sp>
        <p:nvSpPr>
          <p:cNvPr id="588" name="Google Shape;588;p29"/>
          <p:cNvSpPr/>
          <p:nvPr/>
        </p:nvSpPr>
        <p:spPr>
          <a:xfrm>
            <a:off x="1695965" y="2221087"/>
            <a:ext cx="1803600" cy="168000"/>
          </a:xfrm>
          <a:prstGeom prst="roundRect">
            <a:avLst>
              <a:gd fmla="val 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chemeClr val="dk1"/>
              </a:solidFill>
              <a:latin typeface="Paytone One"/>
              <a:ea typeface="Paytone One"/>
              <a:cs typeface="Paytone One"/>
              <a:sym typeface="Paytone One"/>
            </a:endParaRPr>
          </a:p>
        </p:txBody>
      </p:sp>
      <p:grpSp>
        <p:nvGrpSpPr>
          <p:cNvPr id="589" name="Google Shape;589;p29"/>
          <p:cNvGrpSpPr/>
          <p:nvPr/>
        </p:nvGrpSpPr>
        <p:grpSpPr>
          <a:xfrm>
            <a:off x="714775" y="2048225"/>
            <a:ext cx="7714628" cy="572709"/>
            <a:chOff x="714775" y="2048225"/>
            <a:chExt cx="7714628" cy="572709"/>
          </a:xfrm>
        </p:grpSpPr>
        <p:sp>
          <p:nvSpPr>
            <p:cNvPr id="590" name="Google Shape;590;p29"/>
            <p:cNvSpPr txBox="1"/>
            <p:nvPr/>
          </p:nvSpPr>
          <p:spPr>
            <a:xfrm>
              <a:off x="6019203" y="2048233"/>
              <a:ext cx="24102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Jupiter is a gas giant and the biggest planet</a:t>
              </a:r>
              <a:endParaRPr>
                <a:solidFill>
                  <a:schemeClr val="dk1"/>
                </a:solidFill>
                <a:latin typeface="Anaheim"/>
                <a:ea typeface="Anaheim"/>
                <a:cs typeface="Anaheim"/>
                <a:sym typeface="Anaheim"/>
              </a:endParaRPr>
            </a:p>
          </p:txBody>
        </p:sp>
        <p:sp>
          <p:nvSpPr>
            <p:cNvPr id="591" name="Google Shape;591;p29"/>
            <p:cNvSpPr/>
            <p:nvPr/>
          </p:nvSpPr>
          <p:spPr>
            <a:xfrm>
              <a:off x="3595049" y="2048225"/>
              <a:ext cx="1891500" cy="5727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PRODUCTION COSTS</a:t>
              </a:r>
              <a:endParaRPr sz="1800">
                <a:solidFill>
                  <a:schemeClr val="dk2"/>
                </a:solidFill>
                <a:latin typeface="Anton"/>
                <a:ea typeface="Anton"/>
                <a:cs typeface="Anton"/>
                <a:sym typeface="Anton"/>
              </a:endParaRPr>
            </a:p>
          </p:txBody>
        </p:sp>
        <p:sp>
          <p:nvSpPr>
            <p:cNvPr id="592" name="Google Shape;592;p29"/>
            <p:cNvSpPr/>
            <p:nvPr/>
          </p:nvSpPr>
          <p:spPr>
            <a:xfrm>
              <a:off x="714775" y="2048225"/>
              <a:ext cx="885900" cy="5727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30%</a:t>
              </a:r>
              <a:endParaRPr sz="1800">
                <a:solidFill>
                  <a:schemeClr val="dk2"/>
                </a:solidFill>
                <a:latin typeface="Anton"/>
                <a:ea typeface="Anton"/>
                <a:cs typeface="Anton"/>
                <a:sym typeface="Anton"/>
              </a:endParaRPr>
            </a:p>
          </p:txBody>
        </p:sp>
      </p:grpSp>
      <p:cxnSp>
        <p:nvCxnSpPr>
          <p:cNvPr id="593" name="Google Shape;593;p29"/>
          <p:cNvCxnSpPr>
            <a:stCxn id="591" idx="3"/>
            <a:endCxn id="590" idx="1"/>
          </p:cNvCxnSpPr>
          <p:nvPr/>
        </p:nvCxnSpPr>
        <p:spPr>
          <a:xfrm>
            <a:off x="5486549" y="2334575"/>
            <a:ext cx="532800" cy="0"/>
          </a:xfrm>
          <a:prstGeom prst="straightConnector1">
            <a:avLst/>
          </a:prstGeom>
          <a:noFill/>
          <a:ln cap="flat" cmpd="sng" w="9525">
            <a:solidFill>
              <a:schemeClr val="dk1"/>
            </a:solidFill>
            <a:prstDash val="solid"/>
            <a:round/>
            <a:headEnd len="med" w="med" type="none"/>
            <a:tailEnd len="med" w="med" type="diamond"/>
          </a:ln>
        </p:spPr>
      </p:cxnSp>
      <p:sp>
        <p:nvSpPr>
          <p:cNvPr id="594" name="Google Shape;594;p29"/>
          <p:cNvSpPr/>
          <p:nvPr/>
        </p:nvSpPr>
        <p:spPr>
          <a:xfrm>
            <a:off x="1695950" y="1382100"/>
            <a:ext cx="1803600" cy="168000"/>
          </a:xfrm>
          <a:prstGeom prst="roundRect">
            <a:avLst>
              <a:gd fmla="val 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chemeClr val="dk1"/>
              </a:solidFill>
              <a:latin typeface="Paytone One"/>
              <a:ea typeface="Paytone One"/>
              <a:cs typeface="Paytone One"/>
              <a:sym typeface="Paytone One"/>
            </a:endParaRPr>
          </a:p>
        </p:txBody>
      </p:sp>
      <p:grpSp>
        <p:nvGrpSpPr>
          <p:cNvPr id="595" name="Google Shape;595;p29"/>
          <p:cNvGrpSpPr/>
          <p:nvPr/>
        </p:nvGrpSpPr>
        <p:grpSpPr>
          <a:xfrm>
            <a:off x="714600" y="1208850"/>
            <a:ext cx="7714613" cy="572700"/>
            <a:chOff x="714600" y="1208850"/>
            <a:chExt cx="7714613" cy="572700"/>
          </a:xfrm>
        </p:grpSpPr>
        <p:sp>
          <p:nvSpPr>
            <p:cNvPr id="596" name="Google Shape;596;p29"/>
            <p:cNvSpPr txBox="1"/>
            <p:nvPr/>
          </p:nvSpPr>
          <p:spPr>
            <a:xfrm>
              <a:off x="6019013" y="1208850"/>
              <a:ext cx="24102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Neptune is the farthest planet from the Sun</a:t>
              </a:r>
              <a:endParaRPr>
                <a:solidFill>
                  <a:schemeClr val="dk1"/>
                </a:solidFill>
                <a:latin typeface="Anaheim"/>
                <a:ea typeface="Anaheim"/>
                <a:cs typeface="Anaheim"/>
                <a:sym typeface="Anaheim"/>
              </a:endParaRPr>
            </a:p>
          </p:txBody>
        </p:sp>
        <p:sp>
          <p:nvSpPr>
            <p:cNvPr id="597" name="Google Shape;597;p29"/>
            <p:cNvSpPr/>
            <p:nvPr/>
          </p:nvSpPr>
          <p:spPr>
            <a:xfrm>
              <a:off x="3594877" y="1208850"/>
              <a:ext cx="1891500" cy="5727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DESIGN COSTS</a:t>
              </a:r>
              <a:endParaRPr sz="1800">
                <a:solidFill>
                  <a:schemeClr val="dk2"/>
                </a:solidFill>
                <a:latin typeface="Anton"/>
                <a:ea typeface="Anton"/>
                <a:cs typeface="Anton"/>
                <a:sym typeface="Anton"/>
              </a:endParaRPr>
            </a:p>
          </p:txBody>
        </p:sp>
        <p:sp>
          <p:nvSpPr>
            <p:cNvPr id="598" name="Google Shape;598;p29"/>
            <p:cNvSpPr/>
            <p:nvPr/>
          </p:nvSpPr>
          <p:spPr>
            <a:xfrm>
              <a:off x="714600" y="1208850"/>
              <a:ext cx="885900" cy="5727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40%</a:t>
              </a:r>
              <a:endParaRPr sz="1800">
                <a:solidFill>
                  <a:schemeClr val="dk2"/>
                </a:solidFill>
                <a:latin typeface="Anton"/>
                <a:ea typeface="Anton"/>
                <a:cs typeface="Anton"/>
                <a:sym typeface="Anton"/>
              </a:endParaRPr>
            </a:p>
          </p:txBody>
        </p:sp>
      </p:grpSp>
      <p:sp>
        <p:nvSpPr>
          <p:cNvPr id="599" name="Google Shape;599;p29"/>
          <p:cNvSpPr/>
          <p:nvPr/>
        </p:nvSpPr>
        <p:spPr>
          <a:xfrm>
            <a:off x="1695966" y="3055731"/>
            <a:ext cx="1803600" cy="168000"/>
          </a:xfrm>
          <a:prstGeom prst="roundRect">
            <a:avLst>
              <a:gd fmla="val 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chemeClr val="dk1"/>
              </a:solidFill>
              <a:latin typeface="Paytone One"/>
              <a:ea typeface="Paytone One"/>
              <a:cs typeface="Paytone One"/>
              <a:sym typeface="Paytone One"/>
            </a:endParaRPr>
          </a:p>
        </p:txBody>
      </p:sp>
      <p:grpSp>
        <p:nvGrpSpPr>
          <p:cNvPr id="600" name="Google Shape;600;p29"/>
          <p:cNvGrpSpPr/>
          <p:nvPr/>
        </p:nvGrpSpPr>
        <p:grpSpPr>
          <a:xfrm>
            <a:off x="714775" y="2887617"/>
            <a:ext cx="7714628" cy="572728"/>
            <a:chOff x="714775" y="2887617"/>
            <a:chExt cx="7714628" cy="572728"/>
          </a:xfrm>
        </p:grpSpPr>
        <p:sp>
          <p:nvSpPr>
            <p:cNvPr id="601" name="Google Shape;601;p29"/>
            <p:cNvSpPr txBox="1"/>
            <p:nvPr/>
          </p:nvSpPr>
          <p:spPr>
            <a:xfrm>
              <a:off x="6019203" y="2887617"/>
              <a:ext cx="24102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Mercury is the closest planet to the Sun</a:t>
              </a:r>
              <a:endParaRPr>
                <a:solidFill>
                  <a:schemeClr val="dk1"/>
                </a:solidFill>
                <a:latin typeface="Anaheim"/>
                <a:ea typeface="Anaheim"/>
                <a:cs typeface="Anaheim"/>
                <a:sym typeface="Anaheim"/>
              </a:endParaRPr>
            </a:p>
          </p:txBody>
        </p:sp>
        <p:sp>
          <p:nvSpPr>
            <p:cNvPr id="602" name="Google Shape;602;p29"/>
            <p:cNvSpPr/>
            <p:nvPr/>
          </p:nvSpPr>
          <p:spPr>
            <a:xfrm>
              <a:off x="3595049" y="2887625"/>
              <a:ext cx="1891500" cy="5727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Anton"/>
                  <a:ea typeface="Anton"/>
                  <a:cs typeface="Anton"/>
                  <a:sym typeface="Anton"/>
                </a:rPr>
                <a:t>CHANGES COSTS</a:t>
              </a:r>
              <a:endParaRPr sz="1800">
                <a:solidFill>
                  <a:schemeClr val="dk2"/>
                </a:solidFill>
                <a:latin typeface="Anton"/>
                <a:ea typeface="Anton"/>
                <a:cs typeface="Anton"/>
                <a:sym typeface="Anton"/>
              </a:endParaRPr>
            </a:p>
          </p:txBody>
        </p:sp>
        <p:sp>
          <p:nvSpPr>
            <p:cNvPr id="603" name="Google Shape;603;p29"/>
            <p:cNvSpPr/>
            <p:nvPr/>
          </p:nvSpPr>
          <p:spPr>
            <a:xfrm>
              <a:off x="714775" y="2887644"/>
              <a:ext cx="885900" cy="5727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15%</a:t>
              </a:r>
              <a:endParaRPr sz="1800">
                <a:solidFill>
                  <a:schemeClr val="dk2"/>
                </a:solidFill>
                <a:latin typeface="Anton"/>
                <a:ea typeface="Anton"/>
                <a:cs typeface="Anton"/>
                <a:sym typeface="Anton"/>
              </a:endParaRPr>
            </a:p>
          </p:txBody>
        </p:sp>
      </p:grpSp>
      <p:sp>
        <p:nvSpPr>
          <p:cNvPr id="604" name="Google Shape;604;p29"/>
          <p:cNvSpPr/>
          <p:nvPr/>
        </p:nvSpPr>
        <p:spPr>
          <a:xfrm>
            <a:off x="1695966" y="3890353"/>
            <a:ext cx="1803600" cy="168000"/>
          </a:xfrm>
          <a:prstGeom prst="roundRect">
            <a:avLst>
              <a:gd fmla="val 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chemeClr val="dk1"/>
              </a:solidFill>
              <a:latin typeface="Paytone One"/>
              <a:ea typeface="Paytone One"/>
              <a:cs typeface="Paytone One"/>
              <a:sym typeface="Paytone One"/>
            </a:endParaRPr>
          </a:p>
        </p:txBody>
      </p:sp>
      <p:grpSp>
        <p:nvGrpSpPr>
          <p:cNvPr id="605" name="Google Shape;605;p29"/>
          <p:cNvGrpSpPr/>
          <p:nvPr/>
        </p:nvGrpSpPr>
        <p:grpSpPr>
          <a:xfrm>
            <a:off x="714775" y="3727000"/>
            <a:ext cx="7714628" cy="572700"/>
            <a:chOff x="714775" y="3727000"/>
            <a:chExt cx="7714628" cy="572700"/>
          </a:xfrm>
        </p:grpSpPr>
        <p:sp>
          <p:nvSpPr>
            <p:cNvPr id="606" name="Google Shape;606;p29"/>
            <p:cNvSpPr txBox="1"/>
            <p:nvPr/>
          </p:nvSpPr>
          <p:spPr>
            <a:xfrm>
              <a:off x="6019203" y="3727000"/>
              <a:ext cx="24102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Venus has a beautiful name but is hot</a:t>
              </a:r>
              <a:endParaRPr>
                <a:solidFill>
                  <a:schemeClr val="dk1"/>
                </a:solidFill>
                <a:latin typeface="Anaheim"/>
                <a:ea typeface="Anaheim"/>
                <a:cs typeface="Anaheim"/>
                <a:sym typeface="Anaheim"/>
              </a:endParaRPr>
            </a:p>
          </p:txBody>
        </p:sp>
        <p:sp>
          <p:nvSpPr>
            <p:cNvPr id="607" name="Google Shape;607;p29"/>
            <p:cNvSpPr/>
            <p:nvPr/>
          </p:nvSpPr>
          <p:spPr>
            <a:xfrm>
              <a:off x="3595049" y="3727000"/>
              <a:ext cx="1891500" cy="5727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ADDITIONAL</a:t>
              </a:r>
              <a:r>
                <a:rPr lang="en" sz="1800">
                  <a:solidFill>
                    <a:schemeClr val="dk2"/>
                  </a:solidFill>
                  <a:latin typeface="Anton"/>
                  <a:ea typeface="Anton"/>
                  <a:cs typeface="Anton"/>
                  <a:sym typeface="Anton"/>
                </a:rPr>
                <a:t> COSTS</a:t>
              </a:r>
              <a:endParaRPr sz="1800">
                <a:solidFill>
                  <a:schemeClr val="dk2"/>
                </a:solidFill>
                <a:latin typeface="Anton"/>
                <a:ea typeface="Anton"/>
                <a:cs typeface="Anton"/>
                <a:sym typeface="Anton"/>
              </a:endParaRPr>
            </a:p>
          </p:txBody>
        </p:sp>
        <p:sp>
          <p:nvSpPr>
            <p:cNvPr id="608" name="Google Shape;608;p29"/>
            <p:cNvSpPr/>
            <p:nvPr/>
          </p:nvSpPr>
          <p:spPr>
            <a:xfrm>
              <a:off x="714775" y="3727000"/>
              <a:ext cx="885900" cy="5727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15%</a:t>
              </a:r>
              <a:endParaRPr sz="1800">
                <a:solidFill>
                  <a:schemeClr val="dk2"/>
                </a:solidFill>
                <a:latin typeface="Anton"/>
                <a:ea typeface="Anton"/>
                <a:cs typeface="Anton"/>
                <a:sym typeface="Anton"/>
              </a:endParaRPr>
            </a:p>
          </p:txBody>
        </p:sp>
      </p:grpSp>
      <p:cxnSp>
        <p:nvCxnSpPr>
          <p:cNvPr id="609" name="Google Shape;609;p29"/>
          <p:cNvCxnSpPr>
            <a:stCxn id="597" idx="3"/>
            <a:endCxn id="596" idx="1"/>
          </p:cNvCxnSpPr>
          <p:nvPr/>
        </p:nvCxnSpPr>
        <p:spPr>
          <a:xfrm>
            <a:off x="5486377" y="1495200"/>
            <a:ext cx="532500" cy="0"/>
          </a:xfrm>
          <a:prstGeom prst="straightConnector1">
            <a:avLst/>
          </a:prstGeom>
          <a:noFill/>
          <a:ln cap="flat" cmpd="sng" w="9525">
            <a:solidFill>
              <a:schemeClr val="dk1"/>
            </a:solidFill>
            <a:prstDash val="solid"/>
            <a:round/>
            <a:headEnd len="med" w="med" type="none"/>
            <a:tailEnd len="med" w="med" type="diamond"/>
          </a:ln>
        </p:spPr>
      </p:cxnSp>
      <p:cxnSp>
        <p:nvCxnSpPr>
          <p:cNvPr id="610" name="Google Shape;610;p29"/>
          <p:cNvCxnSpPr>
            <a:stCxn id="602" idx="3"/>
            <a:endCxn id="601" idx="1"/>
          </p:cNvCxnSpPr>
          <p:nvPr/>
        </p:nvCxnSpPr>
        <p:spPr>
          <a:xfrm>
            <a:off x="5486549" y="3173975"/>
            <a:ext cx="532800" cy="0"/>
          </a:xfrm>
          <a:prstGeom prst="straightConnector1">
            <a:avLst/>
          </a:prstGeom>
          <a:noFill/>
          <a:ln cap="flat" cmpd="sng" w="9525">
            <a:solidFill>
              <a:schemeClr val="dk1"/>
            </a:solidFill>
            <a:prstDash val="solid"/>
            <a:round/>
            <a:headEnd len="med" w="med" type="none"/>
            <a:tailEnd len="med" w="med" type="diamond"/>
          </a:ln>
        </p:spPr>
      </p:cxnSp>
      <p:cxnSp>
        <p:nvCxnSpPr>
          <p:cNvPr id="611" name="Google Shape;611;p29"/>
          <p:cNvCxnSpPr>
            <a:stCxn id="607" idx="3"/>
            <a:endCxn id="606" idx="1"/>
          </p:cNvCxnSpPr>
          <p:nvPr/>
        </p:nvCxnSpPr>
        <p:spPr>
          <a:xfrm>
            <a:off x="5486549" y="4013350"/>
            <a:ext cx="532800" cy="0"/>
          </a:xfrm>
          <a:prstGeom prst="straightConnector1">
            <a:avLst/>
          </a:prstGeom>
          <a:noFill/>
          <a:ln cap="flat" cmpd="sng" w="9525">
            <a:solidFill>
              <a:schemeClr val="dk1"/>
            </a:solidFill>
            <a:prstDash val="solid"/>
            <a:round/>
            <a:headEnd len="med" w="med" type="none"/>
            <a:tailEnd len="med" w="med" type="diamond"/>
          </a:ln>
        </p:spPr>
      </p:cxnSp>
      <p:sp>
        <p:nvSpPr>
          <p:cNvPr id="612" name="Google Shape;612;p29"/>
          <p:cNvSpPr/>
          <p:nvPr/>
        </p:nvSpPr>
        <p:spPr>
          <a:xfrm>
            <a:off x="1695900" y="2221075"/>
            <a:ext cx="532800" cy="168000"/>
          </a:xfrm>
          <a:prstGeom prst="roundRect">
            <a:avLst>
              <a:gd fmla="val 0"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chemeClr val="dk1"/>
              </a:solidFill>
              <a:latin typeface="Paytone One"/>
              <a:ea typeface="Paytone One"/>
              <a:cs typeface="Paytone One"/>
              <a:sym typeface="Paytone One"/>
            </a:endParaRPr>
          </a:p>
        </p:txBody>
      </p:sp>
      <p:sp>
        <p:nvSpPr>
          <p:cNvPr id="613" name="Google Shape;613;p29"/>
          <p:cNvSpPr/>
          <p:nvPr/>
        </p:nvSpPr>
        <p:spPr>
          <a:xfrm>
            <a:off x="1695900" y="1382225"/>
            <a:ext cx="755400" cy="168000"/>
          </a:xfrm>
          <a:prstGeom prst="roundRect">
            <a:avLst>
              <a:gd fmla="val 0"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chemeClr val="dk1"/>
              </a:solidFill>
              <a:latin typeface="Paytone One"/>
              <a:ea typeface="Paytone One"/>
              <a:cs typeface="Paytone One"/>
              <a:sym typeface="Paytone One"/>
            </a:endParaRPr>
          </a:p>
        </p:txBody>
      </p:sp>
      <p:sp>
        <p:nvSpPr>
          <p:cNvPr id="614" name="Google Shape;614;p29"/>
          <p:cNvSpPr/>
          <p:nvPr/>
        </p:nvSpPr>
        <p:spPr>
          <a:xfrm>
            <a:off x="1695900" y="3055725"/>
            <a:ext cx="298500" cy="168000"/>
          </a:xfrm>
          <a:prstGeom prst="roundRect">
            <a:avLst>
              <a:gd fmla="val 0"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chemeClr val="dk1"/>
              </a:solidFill>
              <a:latin typeface="Paytone One"/>
              <a:ea typeface="Paytone One"/>
              <a:cs typeface="Paytone One"/>
              <a:sym typeface="Paytone One"/>
            </a:endParaRPr>
          </a:p>
        </p:txBody>
      </p:sp>
      <p:sp>
        <p:nvSpPr>
          <p:cNvPr id="615" name="Google Shape;615;p29"/>
          <p:cNvSpPr/>
          <p:nvPr/>
        </p:nvSpPr>
        <p:spPr>
          <a:xfrm>
            <a:off x="1695900" y="3890350"/>
            <a:ext cx="298500" cy="168000"/>
          </a:xfrm>
          <a:prstGeom prst="roundRect">
            <a:avLst>
              <a:gd fmla="val 0"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chemeClr val="dk1"/>
              </a:solidFill>
              <a:latin typeface="Paytone One"/>
              <a:ea typeface="Paytone One"/>
              <a:cs typeface="Paytone One"/>
              <a:sym typeface="Paytone On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9" name="Shape 619"/>
        <p:cNvGrpSpPr/>
        <p:nvPr/>
      </p:nvGrpSpPr>
      <p:grpSpPr>
        <a:xfrm>
          <a:off x="0" y="0"/>
          <a:ext cx="0" cy="0"/>
          <a:chOff x="0" y="0"/>
          <a:chExt cx="0" cy="0"/>
        </a:xfrm>
      </p:grpSpPr>
      <p:sp>
        <p:nvSpPr>
          <p:cNvPr id="620" name="Google Shape;620;p30"/>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graphicFrame>
        <p:nvGraphicFramePr>
          <p:cNvPr id="621" name="Google Shape;621;p30"/>
          <p:cNvGraphicFramePr/>
          <p:nvPr/>
        </p:nvGraphicFramePr>
        <p:xfrm>
          <a:off x="1297100" y="1202250"/>
          <a:ext cx="3000000" cy="3000000"/>
        </p:xfrm>
        <a:graphic>
          <a:graphicData uri="http://schemas.openxmlformats.org/drawingml/2006/table">
            <a:tbl>
              <a:tblPr>
                <a:noFill/>
                <a:tableStyleId>{A9B55D13-E7A0-4C21-A865-475B1C6F6171}</a:tableStyleId>
              </a:tblPr>
              <a:tblGrid>
                <a:gridCol w="4389925"/>
                <a:gridCol w="1079925"/>
                <a:gridCol w="1079925"/>
              </a:tblGrid>
              <a:tr h="548625">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A GRAPHIC DESIGNER…</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TRUE</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FALSE</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548625">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 only works with computer software</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X</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48625">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 only designs logos and brochures</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X</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48625">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 can work in a variety of industries</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X</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48625">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 must have skills in art, marketing, and technology</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X</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48625">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 must create designs that are only visually appealing</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X</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31"/>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grpSp>
        <p:nvGrpSpPr>
          <p:cNvPr id="627" name="Google Shape;627;p31"/>
          <p:cNvGrpSpPr/>
          <p:nvPr/>
        </p:nvGrpSpPr>
        <p:grpSpPr>
          <a:xfrm>
            <a:off x="945500" y="2400850"/>
            <a:ext cx="3322200" cy="2002549"/>
            <a:chOff x="945500" y="2400850"/>
            <a:chExt cx="3322200" cy="2002549"/>
          </a:xfrm>
        </p:grpSpPr>
        <p:sp>
          <p:nvSpPr>
            <p:cNvPr id="628" name="Google Shape;628;p31"/>
            <p:cNvSpPr txBox="1"/>
            <p:nvPr/>
          </p:nvSpPr>
          <p:spPr>
            <a:xfrm>
              <a:off x="945500" y="3110099"/>
              <a:ext cx="3322200" cy="1293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Jupiter is a gas giant</a:t>
              </a:r>
              <a:endParaRPr>
                <a:solidFill>
                  <a:schemeClr val="dk1"/>
                </a:solidFill>
                <a:latin typeface="Anaheim"/>
                <a:ea typeface="Anaheim"/>
                <a:cs typeface="Anaheim"/>
                <a:sym typeface="Anaheim"/>
              </a:endParaRPr>
            </a:p>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Mercury is the smallest planet</a:t>
              </a:r>
              <a:endParaRPr>
                <a:solidFill>
                  <a:schemeClr val="dk1"/>
                </a:solidFill>
                <a:latin typeface="Anaheim"/>
                <a:ea typeface="Anaheim"/>
                <a:cs typeface="Anaheim"/>
                <a:sym typeface="Anaheim"/>
              </a:endParaRPr>
            </a:p>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Venus has a beautiful name</a:t>
              </a:r>
              <a:endParaRPr>
                <a:solidFill>
                  <a:schemeClr val="dk1"/>
                </a:solidFill>
                <a:latin typeface="Anaheim"/>
                <a:ea typeface="Anaheim"/>
                <a:cs typeface="Anaheim"/>
                <a:sym typeface="Anaheim"/>
              </a:endParaRPr>
            </a:p>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Earth is where we all live on</a:t>
              </a:r>
              <a:endParaRPr>
                <a:solidFill>
                  <a:schemeClr val="dk1"/>
                </a:solidFill>
                <a:latin typeface="Anaheim"/>
                <a:ea typeface="Anaheim"/>
                <a:cs typeface="Anaheim"/>
                <a:sym typeface="Anaheim"/>
              </a:endParaRPr>
            </a:p>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Mars is a cold place</a:t>
              </a:r>
              <a:endParaRPr>
                <a:solidFill>
                  <a:schemeClr val="dk1"/>
                </a:solidFill>
                <a:latin typeface="Anaheim"/>
                <a:ea typeface="Anaheim"/>
                <a:cs typeface="Anaheim"/>
                <a:sym typeface="Anaheim"/>
              </a:endParaRPr>
            </a:p>
          </p:txBody>
        </p:sp>
        <p:sp>
          <p:nvSpPr>
            <p:cNvPr id="629" name="Google Shape;629;p31"/>
            <p:cNvSpPr/>
            <p:nvPr/>
          </p:nvSpPr>
          <p:spPr>
            <a:xfrm>
              <a:off x="1552100" y="2400850"/>
              <a:ext cx="2109000" cy="403500"/>
            </a:xfrm>
            <a:prstGeom prst="roundRect">
              <a:avLst>
                <a:gd fmla="val 0" name="adj"/>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VECTOR</a:t>
              </a:r>
              <a:endParaRPr sz="1800">
                <a:solidFill>
                  <a:schemeClr val="dk2"/>
                </a:solidFill>
                <a:latin typeface="Anton"/>
                <a:ea typeface="Anton"/>
                <a:cs typeface="Anton"/>
                <a:sym typeface="Anton"/>
              </a:endParaRPr>
            </a:p>
          </p:txBody>
        </p:sp>
      </p:grpSp>
      <p:grpSp>
        <p:nvGrpSpPr>
          <p:cNvPr id="630" name="Google Shape;630;p31"/>
          <p:cNvGrpSpPr/>
          <p:nvPr/>
        </p:nvGrpSpPr>
        <p:grpSpPr>
          <a:xfrm>
            <a:off x="4872625" y="2400850"/>
            <a:ext cx="3322200" cy="2002549"/>
            <a:chOff x="4872625" y="2400850"/>
            <a:chExt cx="3322200" cy="2002549"/>
          </a:xfrm>
        </p:grpSpPr>
        <p:sp>
          <p:nvSpPr>
            <p:cNvPr id="631" name="Google Shape;631;p31"/>
            <p:cNvSpPr txBox="1"/>
            <p:nvPr/>
          </p:nvSpPr>
          <p:spPr>
            <a:xfrm>
              <a:off x="4872625" y="3110099"/>
              <a:ext cx="3322200" cy="12933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Pluto is a dwarf planet</a:t>
              </a:r>
              <a:endParaRPr>
                <a:solidFill>
                  <a:schemeClr val="dk1"/>
                </a:solidFill>
                <a:latin typeface="Anaheim"/>
                <a:ea typeface="Anaheim"/>
                <a:cs typeface="Anaheim"/>
                <a:sym typeface="Anaheim"/>
              </a:endParaRPr>
            </a:p>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Ceres is a dwarf planet</a:t>
              </a:r>
              <a:endParaRPr>
                <a:solidFill>
                  <a:schemeClr val="dk1"/>
                </a:solidFill>
                <a:latin typeface="Anaheim"/>
                <a:ea typeface="Anaheim"/>
                <a:cs typeface="Anaheim"/>
                <a:sym typeface="Anaheim"/>
              </a:endParaRPr>
            </a:p>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Neptune is far away from us</a:t>
              </a:r>
              <a:endParaRPr>
                <a:solidFill>
                  <a:schemeClr val="dk1"/>
                </a:solidFill>
                <a:latin typeface="Anaheim"/>
                <a:ea typeface="Anaheim"/>
                <a:cs typeface="Anaheim"/>
                <a:sym typeface="Anaheim"/>
              </a:endParaRPr>
            </a:p>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The Moon is our satellite</a:t>
              </a:r>
              <a:endParaRPr>
                <a:solidFill>
                  <a:schemeClr val="dk1"/>
                </a:solidFill>
                <a:latin typeface="Anaheim"/>
                <a:ea typeface="Anaheim"/>
                <a:cs typeface="Anaheim"/>
                <a:sym typeface="Anaheim"/>
              </a:endParaRPr>
            </a:p>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Mercury is the smallest planet</a:t>
              </a:r>
              <a:endParaRPr>
                <a:solidFill>
                  <a:schemeClr val="dk1"/>
                </a:solidFill>
                <a:latin typeface="Anaheim"/>
                <a:ea typeface="Anaheim"/>
                <a:cs typeface="Anaheim"/>
                <a:sym typeface="Anaheim"/>
              </a:endParaRPr>
            </a:p>
          </p:txBody>
        </p:sp>
        <p:sp>
          <p:nvSpPr>
            <p:cNvPr id="632" name="Google Shape;632;p31"/>
            <p:cNvSpPr/>
            <p:nvPr/>
          </p:nvSpPr>
          <p:spPr>
            <a:xfrm>
              <a:off x="5479250" y="2400850"/>
              <a:ext cx="2109000" cy="403500"/>
            </a:xfrm>
            <a:prstGeom prst="roundRect">
              <a:avLst>
                <a:gd fmla="val 0" name="adj"/>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PIXEL</a:t>
              </a:r>
              <a:endParaRPr sz="1800">
                <a:solidFill>
                  <a:schemeClr val="dk2"/>
                </a:solidFill>
                <a:latin typeface="Anton"/>
                <a:ea typeface="Anton"/>
                <a:cs typeface="Anton"/>
                <a:sym typeface="Anton"/>
              </a:endParaRPr>
            </a:p>
          </p:txBody>
        </p:sp>
      </p:grpSp>
      <p:sp>
        <p:nvSpPr>
          <p:cNvPr id="633" name="Google Shape;633;p31"/>
          <p:cNvSpPr/>
          <p:nvPr/>
        </p:nvSpPr>
        <p:spPr>
          <a:xfrm>
            <a:off x="3515675" y="1222850"/>
            <a:ext cx="2109000" cy="403500"/>
          </a:xfrm>
          <a:prstGeom prst="roundRect">
            <a:avLst>
              <a:gd fmla="val 0" name="adj"/>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IMAGE RENDERING</a:t>
            </a:r>
            <a:endParaRPr sz="1800">
              <a:solidFill>
                <a:schemeClr val="dk2"/>
              </a:solidFill>
              <a:latin typeface="Anton"/>
              <a:ea typeface="Anton"/>
              <a:cs typeface="Anton"/>
              <a:sym typeface="Anton"/>
            </a:endParaRPr>
          </a:p>
        </p:txBody>
      </p:sp>
      <p:cxnSp>
        <p:nvCxnSpPr>
          <p:cNvPr id="634" name="Google Shape;634;p31"/>
          <p:cNvCxnSpPr>
            <a:stCxn id="633" idx="1"/>
            <a:endCxn id="635" idx="0"/>
          </p:cNvCxnSpPr>
          <p:nvPr/>
        </p:nvCxnSpPr>
        <p:spPr>
          <a:xfrm flipH="1">
            <a:off x="2606675" y="1424600"/>
            <a:ext cx="909000" cy="335100"/>
          </a:xfrm>
          <a:prstGeom prst="bentConnector2">
            <a:avLst/>
          </a:prstGeom>
          <a:noFill/>
          <a:ln cap="flat" cmpd="sng" w="9525">
            <a:solidFill>
              <a:schemeClr val="dk1"/>
            </a:solidFill>
            <a:prstDash val="solid"/>
            <a:round/>
            <a:headEnd len="med" w="med" type="none"/>
            <a:tailEnd len="med" w="med" type="diamond"/>
          </a:ln>
        </p:spPr>
      </p:cxnSp>
      <p:cxnSp>
        <p:nvCxnSpPr>
          <p:cNvPr id="636" name="Google Shape;636;p31"/>
          <p:cNvCxnSpPr>
            <a:stCxn id="633" idx="3"/>
            <a:endCxn id="637" idx="0"/>
          </p:cNvCxnSpPr>
          <p:nvPr/>
        </p:nvCxnSpPr>
        <p:spPr>
          <a:xfrm>
            <a:off x="5624675" y="1424600"/>
            <a:ext cx="909000" cy="335100"/>
          </a:xfrm>
          <a:prstGeom prst="bentConnector2">
            <a:avLst/>
          </a:prstGeom>
          <a:noFill/>
          <a:ln cap="flat" cmpd="sng" w="9525">
            <a:solidFill>
              <a:schemeClr val="dk1"/>
            </a:solidFill>
            <a:prstDash val="solid"/>
            <a:round/>
            <a:headEnd len="med" w="med" type="none"/>
            <a:tailEnd len="med" w="med" type="diamond"/>
          </a:ln>
        </p:spPr>
      </p:cxnSp>
      <p:grpSp>
        <p:nvGrpSpPr>
          <p:cNvPr id="638" name="Google Shape;638;p31"/>
          <p:cNvGrpSpPr/>
          <p:nvPr/>
        </p:nvGrpSpPr>
        <p:grpSpPr>
          <a:xfrm>
            <a:off x="6275300" y="1759750"/>
            <a:ext cx="516900" cy="516900"/>
            <a:chOff x="6275300" y="2681375"/>
            <a:chExt cx="516900" cy="516900"/>
          </a:xfrm>
        </p:grpSpPr>
        <p:sp>
          <p:nvSpPr>
            <p:cNvPr id="637" name="Google Shape;637;p31"/>
            <p:cNvSpPr/>
            <p:nvPr/>
          </p:nvSpPr>
          <p:spPr>
            <a:xfrm>
              <a:off x="6275300" y="2681375"/>
              <a:ext cx="516900" cy="516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 name="Google Shape;639;p31"/>
            <p:cNvGrpSpPr/>
            <p:nvPr/>
          </p:nvGrpSpPr>
          <p:grpSpPr>
            <a:xfrm>
              <a:off x="6297738" y="2703850"/>
              <a:ext cx="471975" cy="471975"/>
              <a:chOff x="7669725" y="2613650"/>
              <a:chExt cx="471975" cy="471975"/>
            </a:xfrm>
          </p:grpSpPr>
          <p:sp>
            <p:nvSpPr>
              <p:cNvPr id="640" name="Google Shape;640;p31"/>
              <p:cNvSpPr/>
              <p:nvPr/>
            </p:nvSpPr>
            <p:spPr>
              <a:xfrm>
                <a:off x="7878475" y="2829800"/>
                <a:ext cx="54500" cy="56250"/>
              </a:xfrm>
              <a:custGeom>
                <a:rect b="b" l="l" r="r" t="t"/>
                <a:pathLst>
                  <a:path extrusionOk="0" h="2250" w="2180">
                    <a:moveTo>
                      <a:pt x="1464" y="715"/>
                    </a:moveTo>
                    <a:lnTo>
                      <a:pt x="1464" y="1517"/>
                    </a:lnTo>
                    <a:lnTo>
                      <a:pt x="732" y="1517"/>
                    </a:lnTo>
                    <a:lnTo>
                      <a:pt x="732" y="715"/>
                    </a:lnTo>
                    <a:close/>
                    <a:moveTo>
                      <a:pt x="366" y="1"/>
                    </a:moveTo>
                    <a:cubicBezTo>
                      <a:pt x="157" y="1"/>
                      <a:pt x="0" y="140"/>
                      <a:pt x="0" y="349"/>
                    </a:cubicBezTo>
                    <a:lnTo>
                      <a:pt x="0" y="1883"/>
                    </a:lnTo>
                    <a:cubicBezTo>
                      <a:pt x="0" y="2023"/>
                      <a:pt x="157" y="2249"/>
                      <a:pt x="366" y="2249"/>
                    </a:cubicBezTo>
                    <a:lnTo>
                      <a:pt x="1813" y="2249"/>
                    </a:lnTo>
                    <a:cubicBezTo>
                      <a:pt x="2040" y="2249"/>
                      <a:pt x="2179" y="2023"/>
                      <a:pt x="2179" y="1883"/>
                    </a:cubicBezTo>
                    <a:lnTo>
                      <a:pt x="2179" y="349"/>
                    </a:lnTo>
                    <a:cubicBezTo>
                      <a:pt x="2179" y="140"/>
                      <a:pt x="2040" y="1"/>
                      <a:pt x="1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1"/>
              <p:cNvSpPr/>
              <p:nvPr/>
            </p:nvSpPr>
            <p:spPr>
              <a:xfrm>
                <a:off x="8016600" y="2613650"/>
                <a:ext cx="125100" cy="125100"/>
              </a:xfrm>
              <a:custGeom>
                <a:rect b="b" l="l" r="r" t="t"/>
                <a:pathLst>
                  <a:path extrusionOk="0" h="5004" w="5004">
                    <a:moveTo>
                      <a:pt x="4289" y="715"/>
                    </a:moveTo>
                    <a:lnTo>
                      <a:pt x="4289" y="3417"/>
                    </a:lnTo>
                    <a:lnTo>
                      <a:pt x="1517" y="3417"/>
                    </a:lnTo>
                    <a:lnTo>
                      <a:pt x="1517" y="715"/>
                    </a:lnTo>
                    <a:close/>
                    <a:moveTo>
                      <a:pt x="1169" y="1"/>
                    </a:moveTo>
                    <a:cubicBezTo>
                      <a:pt x="1012" y="1"/>
                      <a:pt x="803" y="140"/>
                      <a:pt x="803" y="367"/>
                    </a:cubicBezTo>
                    <a:lnTo>
                      <a:pt x="803" y="1744"/>
                    </a:lnTo>
                    <a:lnTo>
                      <a:pt x="367" y="1744"/>
                    </a:lnTo>
                    <a:cubicBezTo>
                      <a:pt x="140" y="1744"/>
                      <a:pt x="1" y="1883"/>
                      <a:pt x="1" y="2110"/>
                    </a:cubicBezTo>
                    <a:cubicBezTo>
                      <a:pt x="1" y="2249"/>
                      <a:pt x="140" y="2459"/>
                      <a:pt x="367" y="2459"/>
                    </a:cubicBezTo>
                    <a:lnTo>
                      <a:pt x="803" y="2459"/>
                    </a:lnTo>
                    <a:lnTo>
                      <a:pt x="803" y="3853"/>
                    </a:lnTo>
                    <a:cubicBezTo>
                      <a:pt x="803" y="3992"/>
                      <a:pt x="1012" y="4202"/>
                      <a:pt x="1169" y="4202"/>
                    </a:cubicBezTo>
                    <a:lnTo>
                      <a:pt x="2546" y="4202"/>
                    </a:lnTo>
                    <a:lnTo>
                      <a:pt x="2546" y="4637"/>
                    </a:lnTo>
                    <a:cubicBezTo>
                      <a:pt x="2546" y="4864"/>
                      <a:pt x="2685" y="5004"/>
                      <a:pt x="2912" y="5004"/>
                    </a:cubicBezTo>
                    <a:cubicBezTo>
                      <a:pt x="3121" y="5004"/>
                      <a:pt x="3261" y="4864"/>
                      <a:pt x="3261" y="4637"/>
                    </a:cubicBezTo>
                    <a:lnTo>
                      <a:pt x="3261" y="4202"/>
                    </a:lnTo>
                    <a:lnTo>
                      <a:pt x="4655" y="4202"/>
                    </a:lnTo>
                    <a:cubicBezTo>
                      <a:pt x="4864" y="4202"/>
                      <a:pt x="5004" y="3992"/>
                      <a:pt x="5004" y="3853"/>
                    </a:cubicBezTo>
                    <a:lnTo>
                      <a:pt x="5004" y="367"/>
                    </a:lnTo>
                    <a:cubicBezTo>
                      <a:pt x="5004" y="140"/>
                      <a:pt x="4864" y="1"/>
                      <a:pt x="46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1"/>
              <p:cNvSpPr/>
              <p:nvPr/>
            </p:nvSpPr>
            <p:spPr>
              <a:xfrm>
                <a:off x="7669725" y="2613650"/>
                <a:ext cx="134250" cy="125100"/>
              </a:xfrm>
              <a:custGeom>
                <a:rect b="b" l="l" r="r" t="t"/>
                <a:pathLst>
                  <a:path extrusionOk="0" h="5004" w="5370">
                    <a:moveTo>
                      <a:pt x="3487" y="715"/>
                    </a:moveTo>
                    <a:lnTo>
                      <a:pt x="3487" y="3417"/>
                    </a:lnTo>
                    <a:lnTo>
                      <a:pt x="733" y="3417"/>
                    </a:lnTo>
                    <a:lnTo>
                      <a:pt x="733" y="715"/>
                    </a:lnTo>
                    <a:close/>
                    <a:moveTo>
                      <a:pt x="367" y="1"/>
                    </a:moveTo>
                    <a:cubicBezTo>
                      <a:pt x="140" y="1"/>
                      <a:pt x="1" y="140"/>
                      <a:pt x="1" y="367"/>
                    </a:cubicBezTo>
                    <a:lnTo>
                      <a:pt x="1" y="3853"/>
                    </a:lnTo>
                    <a:cubicBezTo>
                      <a:pt x="1" y="3992"/>
                      <a:pt x="140" y="4202"/>
                      <a:pt x="367" y="4202"/>
                    </a:cubicBezTo>
                    <a:lnTo>
                      <a:pt x="1744" y="4202"/>
                    </a:lnTo>
                    <a:lnTo>
                      <a:pt x="1744" y="4637"/>
                    </a:lnTo>
                    <a:cubicBezTo>
                      <a:pt x="1744" y="4864"/>
                      <a:pt x="1883" y="5004"/>
                      <a:pt x="2110" y="5004"/>
                    </a:cubicBezTo>
                    <a:cubicBezTo>
                      <a:pt x="2319" y="5004"/>
                      <a:pt x="2476" y="4864"/>
                      <a:pt x="2476" y="4637"/>
                    </a:cubicBezTo>
                    <a:lnTo>
                      <a:pt x="2476" y="4202"/>
                    </a:lnTo>
                    <a:lnTo>
                      <a:pt x="3853" y="4202"/>
                    </a:lnTo>
                    <a:cubicBezTo>
                      <a:pt x="4062" y="4202"/>
                      <a:pt x="4219" y="3992"/>
                      <a:pt x="4219" y="3853"/>
                    </a:cubicBezTo>
                    <a:lnTo>
                      <a:pt x="4219" y="2459"/>
                    </a:lnTo>
                    <a:lnTo>
                      <a:pt x="5021" y="2459"/>
                    </a:lnTo>
                    <a:cubicBezTo>
                      <a:pt x="5230" y="2459"/>
                      <a:pt x="5370" y="2249"/>
                      <a:pt x="5370" y="2110"/>
                    </a:cubicBezTo>
                    <a:cubicBezTo>
                      <a:pt x="5370" y="1883"/>
                      <a:pt x="5230" y="1744"/>
                      <a:pt x="5021" y="1744"/>
                    </a:cubicBezTo>
                    <a:lnTo>
                      <a:pt x="4219" y="1744"/>
                    </a:lnTo>
                    <a:lnTo>
                      <a:pt x="4219" y="367"/>
                    </a:lnTo>
                    <a:cubicBezTo>
                      <a:pt x="4219" y="140"/>
                      <a:pt x="4062" y="1"/>
                      <a:pt x="3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1"/>
              <p:cNvSpPr/>
              <p:nvPr/>
            </p:nvSpPr>
            <p:spPr>
              <a:xfrm>
                <a:off x="8016600" y="2951375"/>
                <a:ext cx="125100" cy="134250"/>
              </a:xfrm>
              <a:custGeom>
                <a:rect b="b" l="l" r="r" t="t"/>
                <a:pathLst>
                  <a:path extrusionOk="0" h="5370" w="5004">
                    <a:moveTo>
                      <a:pt x="4289" y="1883"/>
                    </a:moveTo>
                    <a:lnTo>
                      <a:pt x="4289" y="4638"/>
                    </a:lnTo>
                    <a:lnTo>
                      <a:pt x="1517" y="4638"/>
                    </a:lnTo>
                    <a:lnTo>
                      <a:pt x="1517" y="1883"/>
                    </a:lnTo>
                    <a:close/>
                    <a:moveTo>
                      <a:pt x="2912" y="1"/>
                    </a:moveTo>
                    <a:cubicBezTo>
                      <a:pt x="2685" y="1"/>
                      <a:pt x="2546" y="140"/>
                      <a:pt x="2546" y="367"/>
                    </a:cubicBezTo>
                    <a:lnTo>
                      <a:pt x="2546" y="1151"/>
                    </a:lnTo>
                    <a:lnTo>
                      <a:pt x="1169" y="1151"/>
                    </a:lnTo>
                    <a:cubicBezTo>
                      <a:pt x="1012" y="1151"/>
                      <a:pt x="803" y="1308"/>
                      <a:pt x="803" y="1517"/>
                    </a:cubicBezTo>
                    <a:lnTo>
                      <a:pt x="803" y="2895"/>
                    </a:lnTo>
                    <a:lnTo>
                      <a:pt x="367" y="2895"/>
                    </a:lnTo>
                    <a:cubicBezTo>
                      <a:pt x="140" y="2895"/>
                      <a:pt x="1" y="3051"/>
                      <a:pt x="1" y="3261"/>
                    </a:cubicBezTo>
                    <a:cubicBezTo>
                      <a:pt x="1" y="3487"/>
                      <a:pt x="140" y="3627"/>
                      <a:pt x="367" y="3627"/>
                    </a:cubicBezTo>
                    <a:lnTo>
                      <a:pt x="803" y="3627"/>
                    </a:lnTo>
                    <a:lnTo>
                      <a:pt x="803" y="5004"/>
                    </a:lnTo>
                    <a:cubicBezTo>
                      <a:pt x="803" y="5230"/>
                      <a:pt x="1012" y="5370"/>
                      <a:pt x="1169" y="5370"/>
                    </a:cubicBezTo>
                    <a:lnTo>
                      <a:pt x="4655" y="5370"/>
                    </a:lnTo>
                    <a:cubicBezTo>
                      <a:pt x="4864" y="5370"/>
                      <a:pt x="5004" y="5230"/>
                      <a:pt x="5004" y="5004"/>
                    </a:cubicBezTo>
                    <a:lnTo>
                      <a:pt x="5004" y="1517"/>
                    </a:lnTo>
                    <a:cubicBezTo>
                      <a:pt x="5004" y="1308"/>
                      <a:pt x="4864" y="1151"/>
                      <a:pt x="4655" y="1151"/>
                    </a:cubicBezTo>
                    <a:lnTo>
                      <a:pt x="3261" y="1151"/>
                    </a:lnTo>
                    <a:lnTo>
                      <a:pt x="3261" y="367"/>
                    </a:lnTo>
                    <a:cubicBezTo>
                      <a:pt x="3261" y="140"/>
                      <a:pt x="3121" y="1"/>
                      <a:pt x="29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1"/>
              <p:cNvSpPr/>
              <p:nvPr/>
            </p:nvSpPr>
            <p:spPr>
              <a:xfrm>
                <a:off x="7713300" y="2762250"/>
                <a:ext cx="18325" cy="40125"/>
              </a:xfrm>
              <a:custGeom>
                <a:rect b="b" l="l" r="r" t="t"/>
                <a:pathLst>
                  <a:path extrusionOk="0" h="1605" w="733">
                    <a:moveTo>
                      <a:pt x="367" y="1"/>
                    </a:moveTo>
                    <a:cubicBezTo>
                      <a:pt x="140" y="1"/>
                      <a:pt x="1" y="158"/>
                      <a:pt x="1" y="367"/>
                    </a:cubicBezTo>
                    <a:lnTo>
                      <a:pt x="1" y="1238"/>
                    </a:lnTo>
                    <a:cubicBezTo>
                      <a:pt x="1" y="1465"/>
                      <a:pt x="140" y="1604"/>
                      <a:pt x="367" y="1604"/>
                    </a:cubicBezTo>
                    <a:cubicBezTo>
                      <a:pt x="576" y="1604"/>
                      <a:pt x="733" y="1465"/>
                      <a:pt x="733" y="1238"/>
                    </a:cubicBezTo>
                    <a:lnTo>
                      <a:pt x="733" y="367"/>
                    </a:lnTo>
                    <a:cubicBezTo>
                      <a:pt x="733" y="158"/>
                      <a:pt x="576"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1"/>
              <p:cNvSpPr/>
              <p:nvPr/>
            </p:nvSpPr>
            <p:spPr>
              <a:xfrm>
                <a:off x="7713300" y="2887750"/>
                <a:ext cx="18325" cy="40125"/>
              </a:xfrm>
              <a:custGeom>
                <a:rect b="b" l="l" r="r" t="t"/>
                <a:pathLst>
                  <a:path extrusionOk="0" h="1605" w="733">
                    <a:moveTo>
                      <a:pt x="367" y="1"/>
                    </a:moveTo>
                    <a:cubicBezTo>
                      <a:pt x="140" y="1"/>
                      <a:pt x="1" y="210"/>
                      <a:pt x="1" y="367"/>
                    </a:cubicBezTo>
                    <a:lnTo>
                      <a:pt x="1" y="1239"/>
                    </a:lnTo>
                    <a:cubicBezTo>
                      <a:pt x="1" y="1448"/>
                      <a:pt x="140" y="1605"/>
                      <a:pt x="367" y="1605"/>
                    </a:cubicBezTo>
                    <a:cubicBezTo>
                      <a:pt x="576" y="1605"/>
                      <a:pt x="733" y="1448"/>
                      <a:pt x="733" y="1239"/>
                    </a:cubicBezTo>
                    <a:lnTo>
                      <a:pt x="733" y="367"/>
                    </a:lnTo>
                    <a:cubicBezTo>
                      <a:pt x="733" y="210"/>
                      <a:pt x="576"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1"/>
              <p:cNvSpPr/>
              <p:nvPr/>
            </p:nvSpPr>
            <p:spPr>
              <a:xfrm>
                <a:off x="7713300" y="2825875"/>
                <a:ext cx="18325" cy="40125"/>
              </a:xfrm>
              <a:custGeom>
                <a:rect b="b" l="l" r="r" t="t"/>
                <a:pathLst>
                  <a:path extrusionOk="0" h="1605" w="733">
                    <a:moveTo>
                      <a:pt x="367" y="1"/>
                    </a:moveTo>
                    <a:cubicBezTo>
                      <a:pt x="140" y="1"/>
                      <a:pt x="1" y="158"/>
                      <a:pt x="1" y="367"/>
                    </a:cubicBezTo>
                    <a:lnTo>
                      <a:pt x="1" y="1169"/>
                    </a:lnTo>
                    <a:cubicBezTo>
                      <a:pt x="1" y="1378"/>
                      <a:pt x="140" y="1604"/>
                      <a:pt x="367" y="1604"/>
                    </a:cubicBezTo>
                    <a:cubicBezTo>
                      <a:pt x="576" y="1604"/>
                      <a:pt x="733" y="1378"/>
                      <a:pt x="733" y="1169"/>
                    </a:cubicBezTo>
                    <a:lnTo>
                      <a:pt x="733" y="367"/>
                    </a:lnTo>
                    <a:cubicBezTo>
                      <a:pt x="733" y="158"/>
                      <a:pt x="576"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1"/>
              <p:cNvSpPr/>
              <p:nvPr/>
            </p:nvSpPr>
            <p:spPr>
              <a:xfrm>
                <a:off x="8080225" y="2762250"/>
                <a:ext cx="17900" cy="40125"/>
              </a:xfrm>
              <a:custGeom>
                <a:rect b="b" l="l" r="r" t="t"/>
                <a:pathLst>
                  <a:path extrusionOk="0" h="1605" w="716">
                    <a:moveTo>
                      <a:pt x="367" y="1"/>
                    </a:moveTo>
                    <a:cubicBezTo>
                      <a:pt x="140" y="1"/>
                      <a:pt x="1" y="158"/>
                      <a:pt x="1" y="367"/>
                    </a:cubicBezTo>
                    <a:lnTo>
                      <a:pt x="1" y="1238"/>
                    </a:lnTo>
                    <a:cubicBezTo>
                      <a:pt x="1" y="1465"/>
                      <a:pt x="140" y="1604"/>
                      <a:pt x="367" y="1604"/>
                    </a:cubicBezTo>
                    <a:cubicBezTo>
                      <a:pt x="576" y="1604"/>
                      <a:pt x="716" y="1465"/>
                      <a:pt x="716" y="1238"/>
                    </a:cubicBezTo>
                    <a:lnTo>
                      <a:pt x="716" y="367"/>
                    </a:lnTo>
                    <a:cubicBezTo>
                      <a:pt x="716" y="158"/>
                      <a:pt x="576"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1"/>
              <p:cNvSpPr/>
              <p:nvPr/>
            </p:nvSpPr>
            <p:spPr>
              <a:xfrm>
                <a:off x="8080225" y="2825875"/>
                <a:ext cx="17900" cy="40125"/>
              </a:xfrm>
              <a:custGeom>
                <a:rect b="b" l="l" r="r" t="t"/>
                <a:pathLst>
                  <a:path extrusionOk="0" h="1605" w="716">
                    <a:moveTo>
                      <a:pt x="367" y="1"/>
                    </a:moveTo>
                    <a:cubicBezTo>
                      <a:pt x="140" y="1"/>
                      <a:pt x="1" y="158"/>
                      <a:pt x="1" y="367"/>
                    </a:cubicBezTo>
                    <a:lnTo>
                      <a:pt x="1" y="1169"/>
                    </a:lnTo>
                    <a:cubicBezTo>
                      <a:pt x="1" y="1378"/>
                      <a:pt x="140" y="1604"/>
                      <a:pt x="367" y="1604"/>
                    </a:cubicBezTo>
                    <a:cubicBezTo>
                      <a:pt x="576" y="1604"/>
                      <a:pt x="716" y="1378"/>
                      <a:pt x="716" y="1169"/>
                    </a:cubicBezTo>
                    <a:lnTo>
                      <a:pt x="716" y="367"/>
                    </a:lnTo>
                    <a:cubicBezTo>
                      <a:pt x="716" y="158"/>
                      <a:pt x="576"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1"/>
              <p:cNvSpPr/>
              <p:nvPr/>
            </p:nvSpPr>
            <p:spPr>
              <a:xfrm>
                <a:off x="8080225" y="2887750"/>
                <a:ext cx="17900" cy="40125"/>
              </a:xfrm>
              <a:custGeom>
                <a:rect b="b" l="l" r="r" t="t"/>
                <a:pathLst>
                  <a:path extrusionOk="0" h="1605" w="716">
                    <a:moveTo>
                      <a:pt x="367" y="1"/>
                    </a:moveTo>
                    <a:cubicBezTo>
                      <a:pt x="140" y="1"/>
                      <a:pt x="1" y="210"/>
                      <a:pt x="1" y="367"/>
                    </a:cubicBezTo>
                    <a:lnTo>
                      <a:pt x="1" y="1239"/>
                    </a:lnTo>
                    <a:cubicBezTo>
                      <a:pt x="1" y="1448"/>
                      <a:pt x="140" y="1605"/>
                      <a:pt x="367" y="1605"/>
                    </a:cubicBezTo>
                    <a:cubicBezTo>
                      <a:pt x="576" y="1605"/>
                      <a:pt x="716" y="1448"/>
                      <a:pt x="716" y="1239"/>
                    </a:cubicBezTo>
                    <a:lnTo>
                      <a:pt x="716" y="367"/>
                    </a:lnTo>
                    <a:cubicBezTo>
                      <a:pt x="716" y="210"/>
                      <a:pt x="576"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1"/>
              <p:cNvSpPr/>
              <p:nvPr/>
            </p:nvSpPr>
            <p:spPr>
              <a:xfrm>
                <a:off x="7669725" y="2951375"/>
                <a:ext cx="134250" cy="134250"/>
              </a:xfrm>
              <a:custGeom>
                <a:rect b="b" l="l" r="r" t="t"/>
                <a:pathLst>
                  <a:path extrusionOk="0" h="5370" w="5370">
                    <a:moveTo>
                      <a:pt x="3487" y="1883"/>
                    </a:moveTo>
                    <a:lnTo>
                      <a:pt x="3487" y="4638"/>
                    </a:lnTo>
                    <a:lnTo>
                      <a:pt x="733" y="4638"/>
                    </a:lnTo>
                    <a:lnTo>
                      <a:pt x="733" y="1883"/>
                    </a:lnTo>
                    <a:close/>
                    <a:moveTo>
                      <a:pt x="2110" y="1"/>
                    </a:moveTo>
                    <a:cubicBezTo>
                      <a:pt x="1883" y="1"/>
                      <a:pt x="1744" y="140"/>
                      <a:pt x="1744" y="367"/>
                    </a:cubicBezTo>
                    <a:lnTo>
                      <a:pt x="1744" y="1151"/>
                    </a:lnTo>
                    <a:lnTo>
                      <a:pt x="367" y="1151"/>
                    </a:lnTo>
                    <a:cubicBezTo>
                      <a:pt x="140" y="1151"/>
                      <a:pt x="1" y="1308"/>
                      <a:pt x="1" y="1517"/>
                    </a:cubicBezTo>
                    <a:lnTo>
                      <a:pt x="1" y="5004"/>
                    </a:lnTo>
                    <a:cubicBezTo>
                      <a:pt x="1" y="5230"/>
                      <a:pt x="140" y="5370"/>
                      <a:pt x="367" y="5370"/>
                    </a:cubicBezTo>
                    <a:lnTo>
                      <a:pt x="3853" y="5370"/>
                    </a:lnTo>
                    <a:cubicBezTo>
                      <a:pt x="4062" y="5370"/>
                      <a:pt x="4219" y="5230"/>
                      <a:pt x="4219" y="5004"/>
                    </a:cubicBezTo>
                    <a:lnTo>
                      <a:pt x="4219" y="3627"/>
                    </a:lnTo>
                    <a:lnTo>
                      <a:pt x="5021" y="3627"/>
                    </a:lnTo>
                    <a:cubicBezTo>
                      <a:pt x="5230" y="3627"/>
                      <a:pt x="5370" y="3487"/>
                      <a:pt x="5370" y="3261"/>
                    </a:cubicBezTo>
                    <a:cubicBezTo>
                      <a:pt x="5370" y="3051"/>
                      <a:pt x="5230" y="2895"/>
                      <a:pt x="5021" y="2895"/>
                    </a:cubicBezTo>
                    <a:lnTo>
                      <a:pt x="4219" y="2895"/>
                    </a:lnTo>
                    <a:lnTo>
                      <a:pt x="4219" y="1517"/>
                    </a:lnTo>
                    <a:cubicBezTo>
                      <a:pt x="4219" y="1308"/>
                      <a:pt x="4062" y="1151"/>
                      <a:pt x="3853" y="1151"/>
                    </a:cubicBezTo>
                    <a:lnTo>
                      <a:pt x="2476" y="1151"/>
                    </a:lnTo>
                    <a:lnTo>
                      <a:pt x="2476" y="367"/>
                    </a:lnTo>
                    <a:cubicBezTo>
                      <a:pt x="2476" y="140"/>
                      <a:pt x="2319" y="1"/>
                      <a:pt x="21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1"/>
              <p:cNvSpPr/>
              <p:nvPr/>
            </p:nvSpPr>
            <p:spPr>
              <a:xfrm>
                <a:off x="7827925" y="3023725"/>
                <a:ext cx="39675" cy="18325"/>
              </a:xfrm>
              <a:custGeom>
                <a:rect b="b" l="l" r="r" t="t"/>
                <a:pathLst>
                  <a:path extrusionOk="0" h="733" w="1587">
                    <a:moveTo>
                      <a:pt x="349" y="1"/>
                    </a:moveTo>
                    <a:cubicBezTo>
                      <a:pt x="140" y="1"/>
                      <a:pt x="0" y="157"/>
                      <a:pt x="0" y="367"/>
                    </a:cubicBezTo>
                    <a:cubicBezTo>
                      <a:pt x="0" y="593"/>
                      <a:pt x="140" y="733"/>
                      <a:pt x="349" y="733"/>
                    </a:cubicBezTo>
                    <a:lnTo>
                      <a:pt x="1220" y="733"/>
                    </a:lnTo>
                    <a:cubicBezTo>
                      <a:pt x="1377" y="733"/>
                      <a:pt x="1586" y="593"/>
                      <a:pt x="1586" y="367"/>
                    </a:cubicBezTo>
                    <a:cubicBezTo>
                      <a:pt x="1586" y="157"/>
                      <a:pt x="1377" y="1"/>
                      <a:pt x="1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1"/>
              <p:cNvSpPr/>
              <p:nvPr/>
            </p:nvSpPr>
            <p:spPr>
              <a:xfrm>
                <a:off x="7952975" y="3023725"/>
                <a:ext cx="40125" cy="18325"/>
              </a:xfrm>
              <a:custGeom>
                <a:rect b="b" l="l" r="r" t="t"/>
                <a:pathLst>
                  <a:path extrusionOk="0" h="733" w="1605">
                    <a:moveTo>
                      <a:pt x="367" y="1"/>
                    </a:moveTo>
                    <a:cubicBezTo>
                      <a:pt x="140" y="1"/>
                      <a:pt x="1" y="157"/>
                      <a:pt x="1" y="367"/>
                    </a:cubicBezTo>
                    <a:cubicBezTo>
                      <a:pt x="1" y="593"/>
                      <a:pt x="140" y="733"/>
                      <a:pt x="367" y="733"/>
                    </a:cubicBezTo>
                    <a:lnTo>
                      <a:pt x="1239" y="733"/>
                    </a:lnTo>
                    <a:cubicBezTo>
                      <a:pt x="1448" y="733"/>
                      <a:pt x="1605" y="593"/>
                      <a:pt x="1605" y="367"/>
                    </a:cubicBezTo>
                    <a:cubicBezTo>
                      <a:pt x="1605" y="157"/>
                      <a:pt x="1448" y="1"/>
                      <a:pt x="1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1"/>
              <p:cNvSpPr/>
              <p:nvPr/>
            </p:nvSpPr>
            <p:spPr>
              <a:xfrm>
                <a:off x="7889375" y="3023725"/>
                <a:ext cx="40100" cy="18325"/>
              </a:xfrm>
              <a:custGeom>
                <a:rect b="b" l="l" r="r" t="t"/>
                <a:pathLst>
                  <a:path extrusionOk="0" h="733" w="1604">
                    <a:moveTo>
                      <a:pt x="366" y="1"/>
                    </a:moveTo>
                    <a:cubicBezTo>
                      <a:pt x="227" y="1"/>
                      <a:pt x="0" y="157"/>
                      <a:pt x="0" y="367"/>
                    </a:cubicBezTo>
                    <a:cubicBezTo>
                      <a:pt x="0" y="593"/>
                      <a:pt x="227" y="733"/>
                      <a:pt x="366" y="733"/>
                    </a:cubicBezTo>
                    <a:lnTo>
                      <a:pt x="1238" y="733"/>
                    </a:lnTo>
                    <a:cubicBezTo>
                      <a:pt x="1464" y="733"/>
                      <a:pt x="1604" y="593"/>
                      <a:pt x="1604" y="367"/>
                    </a:cubicBezTo>
                    <a:cubicBezTo>
                      <a:pt x="1604" y="157"/>
                      <a:pt x="1464" y="1"/>
                      <a:pt x="1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1"/>
              <p:cNvSpPr/>
              <p:nvPr/>
            </p:nvSpPr>
            <p:spPr>
              <a:xfrm>
                <a:off x="7889375" y="2657225"/>
                <a:ext cx="40100" cy="17900"/>
              </a:xfrm>
              <a:custGeom>
                <a:rect b="b" l="l" r="r" t="t"/>
                <a:pathLst>
                  <a:path extrusionOk="0" h="716" w="1604">
                    <a:moveTo>
                      <a:pt x="366" y="1"/>
                    </a:moveTo>
                    <a:cubicBezTo>
                      <a:pt x="227" y="1"/>
                      <a:pt x="0" y="140"/>
                      <a:pt x="0" y="367"/>
                    </a:cubicBezTo>
                    <a:cubicBezTo>
                      <a:pt x="0" y="506"/>
                      <a:pt x="227" y="716"/>
                      <a:pt x="366" y="716"/>
                    </a:cubicBezTo>
                    <a:lnTo>
                      <a:pt x="1238" y="716"/>
                    </a:lnTo>
                    <a:cubicBezTo>
                      <a:pt x="1464" y="716"/>
                      <a:pt x="1604" y="506"/>
                      <a:pt x="1604" y="367"/>
                    </a:cubicBezTo>
                    <a:cubicBezTo>
                      <a:pt x="1604" y="140"/>
                      <a:pt x="1464" y="1"/>
                      <a:pt x="12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1"/>
              <p:cNvSpPr/>
              <p:nvPr/>
            </p:nvSpPr>
            <p:spPr>
              <a:xfrm>
                <a:off x="7952975" y="2657225"/>
                <a:ext cx="40125" cy="17900"/>
              </a:xfrm>
              <a:custGeom>
                <a:rect b="b" l="l" r="r" t="t"/>
                <a:pathLst>
                  <a:path extrusionOk="0" h="716" w="1605">
                    <a:moveTo>
                      <a:pt x="367" y="1"/>
                    </a:moveTo>
                    <a:cubicBezTo>
                      <a:pt x="140" y="1"/>
                      <a:pt x="1" y="140"/>
                      <a:pt x="1" y="367"/>
                    </a:cubicBezTo>
                    <a:cubicBezTo>
                      <a:pt x="1" y="506"/>
                      <a:pt x="140" y="716"/>
                      <a:pt x="367" y="716"/>
                    </a:cubicBezTo>
                    <a:lnTo>
                      <a:pt x="1239" y="716"/>
                    </a:lnTo>
                    <a:cubicBezTo>
                      <a:pt x="1448" y="716"/>
                      <a:pt x="1605" y="506"/>
                      <a:pt x="1605" y="367"/>
                    </a:cubicBezTo>
                    <a:cubicBezTo>
                      <a:pt x="1605" y="140"/>
                      <a:pt x="1448" y="1"/>
                      <a:pt x="1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1"/>
              <p:cNvSpPr/>
              <p:nvPr/>
            </p:nvSpPr>
            <p:spPr>
              <a:xfrm>
                <a:off x="7827925" y="2657225"/>
                <a:ext cx="39675" cy="17900"/>
              </a:xfrm>
              <a:custGeom>
                <a:rect b="b" l="l" r="r" t="t"/>
                <a:pathLst>
                  <a:path extrusionOk="0" h="716" w="1587">
                    <a:moveTo>
                      <a:pt x="349" y="1"/>
                    </a:moveTo>
                    <a:cubicBezTo>
                      <a:pt x="140" y="1"/>
                      <a:pt x="0" y="140"/>
                      <a:pt x="0" y="367"/>
                    </a:cubicBezTo>
                    <a:cubicBezTo>
                      <a:pt x="0" y="506"/>
                      <a:pt x="140" y="716"/>
                      <a:pt x="349" y="716"/>
                    </a:cubicBezTo>
                    <a:lnTo>
                      <a:pt x="1220" y="716"/>
                    </a:lnTo>
                    <a:cubicBezTo>
                      <a:pt x="1377" y="716"/>
                      <a:pt x="1586" y="506"/>
                      <a:pt x="1586" y="367"/>
                    </a:cubicBezTo>
                    <a:cubicBezTo>
                      <a:pt x="1586" y="140"/>
                      <a:pt x="1377" y="1"/>
                      <a:pt x="1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1"/>
              <p:cNvSpPr/>
              <p:nvPr/>
            </p:nvSpPr>
            <p:spPr>
              <a:xfrm>
                <a:off x="7896775" y="2922200"/>
                <a:ext cx="18325" cy="18325"/>
              </a:xfrm>
              <a:custGeom>
                <a:rect b="b" l="l" r="r" t="t"/>
                <a:pathLst>
                  <a:path extrusionOk="0" h="733" w="733">
                    <a:moveTo>
                      <a:pt x="366" y="0"/>
                    </a:moveTo>
                    <a:cubicBezTo>
                      <a:pt x="140" y="0"/>
                      <a:pt x="0" y="139"/>
                      <a:pt x="0" y="366"/>
                    </a:cubicBezTo>
                    <a:cubicBezTo>
                      <a:pt x="0" y="575"/>
                      <a:pt x="140" y="732"/>
                      <a:pt x="366" y="732"/>
                    </a:cubicBezTo>
                    <a:cubicBezTo>
                      <a:pt x="576" y="732"/>
                      <a:pt x="732" y="575"/>
                      <a:pt x="732" y="366"/>
                    </a:cubicBezTo>
                    <a:cubicBezTo>
                      <a:pt x="732" y="139"/>
                      <a:pt x="576" y="0"/>
                      <a:pt x="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1"/>
              <p:cNvSpPr/>
              <p:nvPr/>
            </p:nvSpPr>
            <p:spPr>
              <a:xfrm>
                <a:off x="7755150" y="2699075"/>
                <a:ext cx="301575" cy="286750"/>
              </a:xfrm>
              <a:custGeom>
                <a:rect b="b" l="l" r="r" t="t"/>
                <a:pathLst>
                  <a:path extrusionOk="0" h="11470" w="12063">
                    <a:moveTo>
                      <a:pt x="6031" y="0"/>
                    </a:moveTo>
                    <a:cubicBezTo>
                      <a:pt x="5875" y="0"/>
                      <a:pt x="5735" y="140"/>
                      <a:pt x="5665" y="209"/>
                    </a:cubicBezTo>
                    <a:lnTo>
                      <a:pt x="4062" y="3556"/>
                    </a:lnTo>
                    <a:lnTo>
                      <a:pt x="366" y="4131"/>
                    </a:lnTo>
                    <a:cubicBezTo>
                      <a:pt x="209" y="4131"/>
                      <a:pt x="70" y="4201"/>
                      <a:pt x="70" y="4358"/>
                    </a:cubicBezTo>
                    <a:cubicBezTo>
                      <a:pt x="0" y="4498"/>
                      <a:pt x="70" y="4637"/>
                      <a:pt x="140" y="4794"/>
                    </a:cubicBezTo>
                    <a:lnTo>
                      <a:pt x="2824" y="7321"/>
                    </a:lnTo>
                    <a:lnTo>
                      <a:pt x="2179" y="11034"/>
                    </a:lnTo>
                    <a:cubicBezTo>
                      <a:pt x="2179" y="11174"/>
                      <a:pt x="2249" y="11331"/>
                      <a:pt x="2319" y="11400"/>
                    </a:cubicBezTo>
                    <a:cubicBezTo>
                      <a:pt x="2388" y="11470"/>
                      <a:pt x="2475" y="11470"/>
                      <a:pt x="2545" y="11470"/>
                    </a:cubicBezTo>
                    <a:lnTo>
                      <a:pt x="2754" y="11470"/>
                    </a:lnTo>
                    <a:lnTo>
                      <a:pt x="4724" y="10372"/>
                    </a:lnTo>
                    <a:cubicBezTo>
                      <a:pt x="4933" y="10302"/>
                      <a:pt x="5003" y="10093"/>
                      <a:pt x="4933" y="9866"/>
                    </a:cubicBezTo>
                    <a:cubicBezTo>
                      <a:pt x="4864" y="9727"/>
                      <a:pt x="4724" y="9657"/>
                      <a:pt x="4567" y="9657"/>
                    </a:cubicBezTo>
                    <a:cubicBezTo>
                      <a:pt x="4497" y="9657"/>
                      <a:pt x="4428" y="9727"/>
                      <a:pt x="4428" y="9727"/>
                    </a:cubicBezTo>
                    <a:lnTo>
                      <a:pt x="3051" y="10459"/>
                    </a:lnTo>
                    <a:lnTo>
                      <a:pt x="3556" y="7321"/>
                    </a:lnTo>
                    <a:cubicBezTo>
                      <a:pt x="3626" y="7182"/>
                      <a:pt x="3556" y="7042"/>
                      <a:pt x="3486" y="6973"/>
                    </a:cubicBezTo>
                    <a:lnTo>
                      <a:pt x="1238" y="4707"/>
                    </a:lnTo>
                    <a:lnTo>
                      <a:pt x="4358" y="4271"/>
                    </a:lnTo>
                    <a:cubicBezTo>
                      <a:pt x="4497" y="4271"/>
                      <a:pt x="4567" y="4201"/>
                      <a:pt x="4654" y="4062"/>
                    </a:cubicBezTo>
                    <a:lnTo>
                      <a:pt x="6031" y="1220"/>
                    </a:lnTo>
                    <a:lnTo>
                      <a:pt x="7408" y="4062"/>
                    </a:lnTo>
                    <a:cubicBezTo>
                      <a:pt x="7478" y="4201"/>
                      <a:pt x="7618" y="4271"/>
                      <a:pt x="7705" y="4271"/>
                    </a:cubicBezTo>
                    <a:lnTo>
                      <a:pt x="10825" y="4707"/>
                    </a:lnTo>
                    <a:lnTo>
                      <a:pt x="8576" y="6973"/>
                    </a:lnTo>
                    <a:cubicBezTo>
                      <a:pt x="8489" y="7042"/>
                      <a:pt x="8419" y="7182"/>
                      <a:pt x="8489" y="7321"/>
                    </a:cubicBezTo>
                    <a:lnTo>
                      <a:pt x="9012" y="10459"/>
                    </a:lnTo>
                    <a:lnTo>
                      <a:pt x="7705" y="9727"/>
                    </a:lnTo>
                    <a:lnTo>
                      <a:pt x="7548" y="9727"/>
                    </a:lnTo>
                    <a:cubicBezTo>
                      <a:pt x="7408" y="9727"/>
                      <a:pt x="7269" y="9797"/>
                      <a:pt x="7182" y="9866"/>
                    </a:cubicBezTo>
                    <a:cubicBezTo>
                      <a:pt x="7112" y="10093"/>
                      <a:pt x="7182" y="10302"/>
                      <a:pt x="7339" y="10372"/>
                    </a:cubicBezTo>
                    <a:lnTo>
                      <a:pt x="9291" y="11470"/>
                    </a:lnTo>
                    <a:lnTo>
                      <a:pt x="9518" y="11470"/>
                    </a:lnTo>
                    <a:cubicBezTo>
                      <a:pt x="9587" y="11470"/>
                      <a:pt x="9657" y="11470"/>
                      <a:pt x="9727" y="11400"/>
                    </a:cubicBezTo>
                    <a:cubicBezTo>
                      <a:pt x="9797" y="11331"/>
                      <a:pt x="9884" y="11174"/>
                      <a:pt x="9884" y="11034"/>
                    </a:cubicBezTo>
                    <a:lnTo>
                      <a:pt x="9221" y="7321"/>
                    </a:lnTo>
                    <a:lnTo>
                      <a:pt x="11906" y="4794"/>
                    </a:lnTo>
                    <a:cubicBezTo>
                      <a:pt x="11975" y="4637"/>
                      <a:pt x="12063" y="4498"/>
                      <a:pt x="11975" y="4358"/>
                    </a:cubicBezTo>
                    <a:cubicBezTo>
                      <a:pt x="11975" y="4201"/>
                      <a:pt x="11836" y="4131"/>
                      <a:pt x="11697" y="4131"/>
                    </a:cubicBezTo>
                    <a:lnTo>
                      <a:pt x="7984" y="3556"/>
                    </a:lnTo>
                    <a:lnTo>
                      <a:pt x="6397" y="209"/>
                    </a:lnTo>
                    <a:cubicBezTo>
                      <a:pt x="6310" y="140"/>
                      <a:pt x="6171" y="0"/>
                      <a:pt x="60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 name="Google Shape;659;p31"/>
          <p:cNvGrpSpPr/>
          <p:nvPr/>
        </p:nvGrpSpPr>
        <p:grpSpPr>
          <a:xfrm>
            <a:off x="2348150" y="1759750"/>
            <a:ext cx="516900" cy="516900"/>
            <a:chOff x="2348150" y="2681375"/>
            <a:chExt cx="516900" cy="516900"/>
          </a:xfrm>
        </p:grpSpPr>
        <p:sp>
          <p:nvSpPr>
            <p:cNvPr id="635" name="Google Shape;635;p31"/>
            <p:cNvSpPr/>
            <p:nvPr/>
          </p:nvSpPr>
          <p:spPr>
            <a:xfrm>
              <a:off x="2348150" y="2681375"/>
              <a:ext cx="516900" cy="516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 name="Google Shape;660;p31"/>
            <p:cNvGrpSpPr/>
            <p:nvPr/>
          </p:nvGrpSpPr>
          <p:grpSpPr>
            <a:xfrm>
              <a:off x="2366913" y="2703838"/>
              <a:ext cx="471975" cy="471975"/>
              <a:chOff x="7669725" y="3323550"/>
              <a:chExt cx="471975" cy="471975"/>
            </a:xfrm>
          </p:grpSpPr>
          <p:sp>
            <p:nvSpPr>
              <p:cNvPr id="661" name="Google Shape;661;p31"/>
              <p:cNvSpPr/>
              <p:nvPr/>
            </p:nvSpPr>
            <p:spPr>
              <a:xfrm>
                <a:off x="8016600" y="3639475"/>
                <a:ext cx="18350" cy="18325"/>
              </a:xfrm>
              <a:custGeom>
                <a:rect b="b" l="l" r="r" t="t"/>
                <a:pathLst>
                  <a:path extrusionOk="0" h="733" w="734">
                    <a:moveTo>
                      <a:pt x="367" y="1"/>
                    </a:moveTo>
                    <a:cubicBezTo>
                      <a:pt x="140" y="1"/>
                      <a:pt x="1" y="140"/>
                      <a:pt x="1" y="367"/>
                    </a:cubicBezTo>
                    <a:cubicBezTo>
                      <a:pt x="1" y="576"/>
                      <a:pt x="140" y="733"/>
                      <a:pt x="367" y="733"/>
                    </a:cubicBezTo>
                    <a:cubicBezTo>
                      <a:pt x="576" y="733"/>
                      <a:pt x="733" y="576"/>
                      <a:pt x="733" y="367"/>
                    </a:cubicBezTo>
                    <a:cubicBezTo>
                      <a:pt x="733" y="140"/>
                      <a:pt x="576"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1"/>
              <p:cNvSpPr/>
              <p:nvPr/>
            </p:nvSpPr>
            <p:spPr>
              <a:xfrm>
                <a:off x="7669725" y="3323550"/>
                <a:ext cx="471975" cy="471975"/>
              </a:xfrm>
              <a:custGeom>
                <a:rect b="b" l="l" r="r" t="t"/>
                <a:pathLst>
                  <a:path extrusionOk="0" h="18879" w="18879">
                    <a:moveTo>
                      <a:pt x="1308" y="732"/>
                    </a:moveTo>
                    <a:cubicBezTo>
                      <a:pt x="1447" y="732"/>
                      <a:pt x="1674" y="872"/>
                      <a:pt x="1674" y="1081"/>
                    </a:cubicBezTo>
                    <a:cubicBezTo>
                      <a:pt x="1674" y="1308"/>
                      <a:pt x="1447" y="1447"/>
                      <a:pt x="1308" y="1447"/>
                    </a:cubicBezTo>
                    <a:cubicBezTo>
                      <a:pt x="1099" y="1447"/>
                      <a:pt x="942" y="1308"/>
                      <a:pt x="942" y="1081"/>
                    </a:cubicBezTo>
                    <a:cubicBezTo>
                      <a:pt x="942" y="872"/>
                      <a:pt x="1099" y="732"/>
                      <a:pt x="1308" y="732"/>
                    </a:cubicBezTo>
                    <a:close/>
                    <a:moveTo>
                      <a:pt x="17571" y="732"/>
                    </a:moveTo>
                    <a:cubicBezTo>
                      <a:pt x="17798" y="732"/>
                      <a:pt x="18007" y="872"/>
                      <a:pt x="18007" y="1081"/>
                    </a:cubicBezTo>
                    <a:cubicBezTo>
                      <a:pt x="18007" y="1308"/>
                      <a:pt x="17798" y="1447"/>
                      <a:pt x="17571" y="1447"/>
                    </a:cubicBezTo>
                    <a:cubicBezTo>
                      <a:pt x="17432" y="1447"/>
                      <a:pt x="17223" y="1308"/>
                      <a:pt x="17223" y="1081"/>
                    </a:cubicBezTo>
                    <a:cubicBezTo>
                      <a:pt x="17223" y="872"/>
                      <a:pt x="17432" y="732"/>
                      <a:pt x="17571" y="732"/>
                    </a:cubicBezTo>
                    <a:close/>
                    <a:moveTo>
                      <a:pt x="10024" y="5962"/>
                    </a:moveTo>
                    <a:lnTo>
                      <a:pt x="10024" y="7042"/>
                    </a:lnTo>
                    <a:lnTo>
                      <a:pt x="8856" y="7042"/>
                    </a:lnTo>
                    <a:lnTo>
                      <a:pt x="8856" y="5962"/>
                    </a:lnTo>
                    <a:close/>
                    <a:moveTo>
                      <a:pt x="1814" y="7408"/>
                    </a:moveTo>
                    <a:lnTo>
                      <a:pt x="1814" y="8489"/>
                    </a:lnTo>
                    <a:lnTo>
                      <a:pt x="733" y="8489"/>
                    </a:lnTo>
                    <a:lnTo>
                      <a:pt x="733" y="7408"/>
                    </a:lnTo>
                    <a:close/>
                    <a:moveTo>
                      <a:pt x="18164" y="7408"/>
                    </a:moveTo>
                    <a:lnTo>
                      <a:pt x="18164" y="8489"/>
                    </a:lnTo>
                    <a:lnTo>
                      <a:pt x="17066" y="8489"/>
                    </a:lnTo>
                    <a:lnTo>
                      <a:pt x="17066" y="7408"/>
                    </a:lnTo>
                    <a:close/>
                    <a:moveTo>
                      <a:pt x="1308" y="14451"/>
                    </a:moveTo>
                    <a:cubicBezTo>
                      <a:pt x="1447" y="14451"/>
                      <a:pt x="1674" y="14677"/>
                      <a:pt x="1674" y="14817"/>
                    </a:cubicBezTo>
                    <a:cubicBezTo>
                      <a:pt x="1674" y="15026"/>
                      <a:pt x="1447" y="15252"/>
                      <a:pt x="1308" y="15252"/>
                    </a:cubicBezTo>
                    <a:cubicBezTo>
                      <a:pt x="1099" y="15252"/>
                      <a:pt x="942" y="15026"/>
                      <a:pt x="942" y="14817"/>
                    </a:cubicBezTo>
                    <a:cubicBezTo>
                      <a:pt x="942" y="14677"/>
                      <a:pt x="1099" y="14451"/>
                      <a:pt x="1308" y="14451"/>
                    </a:cubicBezTo>
                    <a:close/>
                    <a:moveTo>
                      <a:pt x="17571" y="14451"/>
                    </a:moveTo>
                    <a:cubicBezTo>
                      <a:pt x="17798" y="14451"/>
                      <a:pt x="18007" y="14677"/>
                      <a:pt x="18007" y="14817"/>
                    </a:cubicBezTo>
                    <a:cubicBezTo>
                      <a:pt x="18007" y="15026"/>
                      <a:pt x="17798" y="15252"/>
                      <a:pt x="17571" y="15252"/>
                    </a:cubicBezTo>
                    <a:cubicBezTo>
                      <a:pt x="17432" y="15252"/>
                      <a:pt x="17223" y="15026"/>
                      <a:pt x="17223" y="14817"/>
                    </a:cubicBezTo>
                    <a:cubicBezTo>
                      <a:pt x="17223" y="14677"/>
                      <a:pt x="17432" y="14451"/>
                      <a:pt x="17571" y="14451"/>
                    </a:cubicBezTo>
                    <a:close/>
                    <a:moveTo>
                      <a:pt x="10024" y="17065"/>
                    </a:moveTo>
                    <a:lnTo>
                      <a:pt x="10024" y="18163"/>
                    </a:lnTo>
                    <a:lnTo>
                      <a:pt x="8856" y="18163"/>
                    </a:lnTo>
                    <a:lnTo>
                      <a:pt x="8856" y="17065"/>
                    </a:lnTo>
                    <a:close/>
                    <a:moveTo>
                      <a:pt x="1308" y="0"/>
                    </a:moveTo>
                    <a:cubicBezTo>
                      <a:pt x="663" y="0"/>
                      <a:pt x="140" y="506"/>
                      <a:pt x="140" y="1081"/>
                    </a:cubicBezTo>
                    <a:cubicBezTo>
                      <a:pt x="140" y="1604"/>
                      <a:pt x="506" y="1952"/>
                      <a:pt x="942" y="2179"/>
                    </a:cubicBezTo>
                    <a:lnTo>
                      <a:pt x="942" y="6676"/>
                    </a:lnTo>
                    <a:lnTo>
                      <a:pt x="367" y="6676"/>
                    </a:lnTo>
                    <a:cubicBezTo>
                      <a:pt x="140" y="6676"/>
                      <a:pt x="1" y="6833"/>
                      <a:pt x="1" y="7042"/>
                    </a:cubicBezTo>
                    <a:lnTo>
                      <a:pt x="1" y="8925"/>
                    </a:lnTo>
                    <a:cubicBezTo>
                      <a:pt x="1" y="9082"/>
                      <a:pt x="140" y="9291"/>
                      <a:pt x="367" y="9291"/>
                    </a:cubicBezTo>
                    <a:lnTo>
                      <a:pt x="942" y="9291"/>
                    </a:lnTo>
                    <a:lnTo>
                      <a:pt x="942" y="13806"/>
                    </a:lnTo>
                    <a:cubicBezTo>
                      <a:pt x="506" y="13945"/>
                      <a:pt x="140" y="14381"/>
                      <a:pt x="140" y="14817"/>
                    </a:cubicBezTo>
                    <a:cubicBezTo>
                      <a:pt x="140" y="15462"/>
                      <a:pt x="663" y="15985"/>
                      <a:pt x="1308" y="15985"/>
                    </a:cubicBezTo>
                    <a:cubicBezTo>
                      <a:pt x="1883" y="15985"/>
                      <a:pt x="2406" y="15462"/>
                      <a:pt x="2406" y="14817"/>
                    </a:cubicBezTo>
                    <a:cubicBezTo>
                      <a:pt x="2406" y="14381"/>
                      <a:pt x="2110" y="13945"/>
                      <a:pt x="1674" y="13806"/>
                    </a:cubicBezTo>
                    <a:lnTo>
                      <a:pt x="1674" y="10023"/>
                    </a:lnTo>
                    <a:cubicBezTo>
                      <a:pt x="2040" y="10598"/>
                      <a:pt x="2546" y="11330"/>
                      <a:pt x="3278" y="12063"/>
                    </a:cubicBezTo>
                    <a:cubicBezTo>
                      <a:pt x="4864" y="13875"/>
                      <a:pt x="6903" y="15758"/>
                      <a:pt x="8141" y="16926"/>
                    </a:cubicBezTo>
                    <a:lnTo>
                      <a:pt x="8141" y="18512"/>
                    </a:lnTo>
                    <a:cubicBezTo>
                      <a:pt x="8141" y="18739"/>
                      <a:pt x="8350" y="18878"/>
                      <a:pt x="8507" y="18878"/>
                    </a:cubicBezTo>
                    <a:lnTo>
                      <a:pt x="10390" y="18878"/>
                    </a:lnTo>
                    <a:cubicBezTo>
                      <a:pt x="10599" y="18878"/>
                      <a:pt x="10756" y="18739"/>
                      <a:pt x="10756" y="18512"/>
                    </a:cubicBezTo>
                    <a:lnTo>
                      <a:pt x="10756" y="16856"/>
                    </a:lnTo>
                    <a:cubicBezTo>
                      <a:pt x="11401" y="16263"/>
                      <a:pt x="12342" y="15392"/>
                      <a:pt x="13301" y="14451"/>
                    </a:cubicBezTo>
                    <a:cubicBezTo>
                      <a:pt x="13440" y="14311"/>
                      <a:pt x="13440" y="14085"/>
                      <a:pt x="13301" y="13945"/>
                    </a:cubicBezTo>
                    <a:cubicBezTo>
                      <a:pt x="13301" y="13875"/>
                      <a:pt x="13144" y="13806"/>
                      <a:pt x="13074" y="13806"/>
                    </a:cubicBezTo>
                    <a:cubicBezTo>
                      <a:pt x="13004" y="13806"/>
                      <a:pt x="12865" y="13875"/>
                      <a:pt x="12778" y="13945"/>
                    </a:cubicBezTo>
                    <a:cubicBezTo>
                      <a:pt x="11767" y="14956"/>
                      <a:pt x="10250" y="16333"/>
                      <a:pt x="10250" y="16333"/>
                    </a:cubicBezTo>
                    <a:lnTo>
                      <a:pt x="8647" y="16333"/>
                    </a:lnTo>
                    <a:cubicBezTo>
                      <a:pt x="7845" y="15619"/>
                      <a:pt x="6834" y="14677"/>
                      <a:pt x="5736" y="13579"/>
                    </a:cubicBezTo>
                    <a:cubicBezTo>
                      <a:pt x="4864" y="12708"/>
                      <a:pt x="4149" y="11906"/>
                      <a:pt x="3557" y="11261"/>
                    </a:cubicBezTo>
                    <a:cubicBezTo>
                      <a:pt x="2842" y="10459"/>
                      <a:pt x="2319" y="9797"/>
                      <a:pt x="2040" y="9291"/>
                    </a:cubicBezTo>
                    <a:lnTo>
                      <a:pt x="2180" y="9291"/>
                    </a:lnTo>
                    <a:cubicBezTo>
                      <a:pt x="2406" y="9291"/>
                      <a:pt x="2546" y="9082"/>
                      <a:pt x="2546" y="8925"/>
                    </a:cubicBezTo>
                    <a:lnTo>
                      <a:pt x="2546" y="7042"/>
                    </a:lnTo>
                    <a:cubicBezTo>
                      <a:pt x="2546" y="6833"/>
                      <a:pt x="2406" y="6676"/>
                      <a:pt x="2180" y="6676"/>
                    </a:cubicBezTo>
                    <a:lnTo>
                      <a:pt x="1744" y="6676"/>
                    </a:lnTo>
                    <a:cubicBezTo>
                      <a:pt x="1883" y="5962"/>
                      <a:pt x="2249" y="5369"/>
                      <a:pt x="2755" y="4863"/>
                    </a:cubicBezTo>
                    <a:cubicBezTo>
                      <a:pt x="3417" y="4131"/>
                      <a:pt x="4358" y="3783"/>
                      <a:pt x="5370" y="3783"/>
                    </a:cubicBezTo>
                    <a:cubicBezTo>
                      <a:pt x="6398" y="3783"/>
                      <a:pt x="7270" y="4131"/>
                      <a:pt x="7984" y="4863"/>
                    </a:cubicBezTo>
                    <a:cubicBezTo>
                      <a:pt x="8141" y="4933"/>
                      <a:pt x="8211" y="5090"/>
                      <a:pt x="8350" y="5230"/>
                    </a:cubicBezTo>
                    <a:cubicBezTo>
                      <a:pt x="8211" y="5299"/>
                      <a:pt x="8141" y="5439"/>
                      <a:pt x="8141" y="5596"/>
                    </a:cubicBezTo>
                    <a:lnTo>
                      <a:pt x="8141" y="7408"/>
                    </a:lnTo>
                    <a:cubicBezTo>
                      <a:pt x="8141" y="7618"/>
                      <a:pt x="8350" y="7774"/>
                      <a:pt x="8507" y="7774"/>
                    </a:cubicBezTo>
                    <a:lnTo>
                      <a:pt x="10390" y="7774"/>
                    </a:lnTo>
                    <a:cubicBezTo>
                      <a:pt x="10599" y="7774"/>
                      <a:pt x="10756" y="7618"/>
                      <a:pt x="10756" y="7408"/>
                    </a:cubicBezTo>
                    <a:lnTo>
                      <a:pt x="10756" y="5596"/>
                    </a:lnTo>
                    <a:cubicBezTo>
                      <a:pt x="10756" y="5439"/>
                      <a:pt x="10686" y="5299"/>
                      <a:pt x="10529" y="5230"/>
                    </a:cubicBezTo>
                    <a:cubicBezTo>
                      <a:pt x="10686" y="5090"/>
                      <a:pt x="10756" y="4933"/>
                      <a:pt x="10895" y="4863"/>
                    </a:cubicBezTo>
                    <a:cubicBezTo>
                      <a:pt x="11627" y="4131"/>
                      <a:pt x="12569" y="3783"/>
                      <a:pt x="13510" y="3783"/>
                    </a:cubicBezTo>
                    <a:cubicBezTo>
                      <a:pt x="14521" y="3783"/>
                      <a:pt x="15480" y="4131"/>
                      <a:pt x="16125" y="4863"/>
                    </a:cubicBezTo>
                    <a:cubicBezTo>
                      <a:pt x="16700" y="5369"/>
                      <a:pt x="16996" y="5962"/>
                      <a:pt x="17136" y="6676"/>
                    </a:cubicBezTo>
                    <a:lnTo>
                      <a:pt x="16700" y="6676"/>
                    </a:lnTo>
                    <a:cubicBezTo>
                      <a:pt x="16491" y="6676"/>
                      <a:pt x="16351" y="6833"/>
                      <a:pt x="16351" y="7042"/>
                    </a:cubicBezTo>
                    <a:lnTo>
                      <a:pt x="16351" y="8925"/>
                    </a:lnTo>
                    <a:cubicBezTo>
                      <a:pt x="16351" y="9082"/>
                      <a:pt x="16491" y="9291"/>
                      <a:pt x="16700" y="9291"/>
                    </a:cubicBezTo>
                    <a:lnTo>
                      <a:pt x="16857" y="9291"/>
                    </a:lnTo>
                    <a:cubicBezTo>
                      <a:pt x="16491" y="9884"/>
                      <a:pt x="15915" y="10668"/>
                      <a:pt x="15114" y="11540"/>
                    </a:cubicBezTo>
                    <a:cubicBezTo>
                      <a:pt x="14957" y="11697"/>
                      <a:pt x="14957" y="11906"/>
                      <a:pt x="15114" y="12063"/>
                    </a:cubicBezTo>
                    <a:cubicBezTo>
                      <a:pt x="15183" y="12132"/>
                      <a:pt x="15253" y="12132"/>
                      <a:pt x="15392" y="12132"/>
                    </a:cubicBezTo>
                    <a:cubicBezTo>
                      <a:pt x="15480" y="12132"/>
                      <a:pt x="15619" y="12132"/>
                      <a:pt x="15689" y="12063"/>
                    </a:cubicBezTo>
                    <a:cubicBezTo>
                      <a:pt x="16351" y="11261"/>
                      <a:pt x="16857" y="10598"/>
                      <a:pt x="17223" y="10023"/>
                    </a:cubicBezTo>
                    <a:lnTo>
                      <a:pt x="17223" y="13806"/>
                    </a:lnTo>
                    <a:cubicBezTo>
                      <a:pt x="16787" y="13945"/>
                      <a:pt x="16491" y="14381"/>
                      <a:pt x="16491" y="14817"/>
                    </a:cubicBezTo>
                    <a:cubicBezTo>
                      <a:pt x="16491" y="15462"/>
                      <a:pt x="16996" y="15985"/>
                      <a:pt x="17571" y="15985"/>
                    </a:cubicBezTo>
                    <a:cubicBezTo>
                      <a:pt x="18234" y="15985"/>
                      <a:pt x="18739" y="15462"/>
                      <a:pt x="18739" y="14817"/>
                    </a:cubicBezTo>
                    <a:cubicBezTo>
                      <a:pt x="18739" y="14381"/>
                      <a:pt x="18373" y="13945"/>
                      <a:pt x="18007" y="13806"/>
                    </a:cubicBezTo>
                    <a:lnTo>
                      <a:pt x="18007" y="9291"/>
                    </a:lnTo>
                    <a:lnTo>
                      <a:pt x="18530" y="9291"/>
                    </a:lnTo>
                    <a:cubicBezTo>
                      <a:pt x="18739" y="9291"/>
                      <a:pt x="18879" y="9082"/>
                      <a:pt x="18879" y="8925"/>
                    </a:cubicBezTo>
                    <a:lnTo>
                      <a:pt x="18879" y="7042"/>
                    </a:lnTo>
                    <a:cubicBezTo>
                      <a:pt x="18879" y="6833"/>
                      <a:pt x="18739" y="6676"/>
                      <a:pt x="18530" y="6676"/>
                    </a:cubicBezTo>
                    <a:lnTo>
                      <a:pt x="18007" y="6676"/>
                    </a:lnTo>
                    <a:lnTo>
                      <a:pt x="18007" y="2179"/>
                    </a:lnTo>
                    <a:cubicBezTo>
                      <a:pt x="18373" y="1952"/>
                      <a:pt x="18739" y="1604"/>
                      <a:pt x="18739" y="1081"/>
                    </a:cubicBezTo>
                    <a:cubicBezTo>
                      <a:pt x="18739" y="506"/>
                      <a:pt x="18234" y="0"/>
                      <a:pt x="17571" y="0"/>
                    </a:cubicBezTo>
                    <a:cubicBezTo>
                      <a:pt x="16996" y="0"/>
                      <a:pt x="16491" y="506"/>
                      <a:pt x="16491" y="1081"/>
                    </a:cubicBezTo>
                    <a:cubicBezTo>
                      <a:pt x="16491" y="1604"/>
                      <a:pt x="16787" y="1952"/>
                      <a:pt x="17223" y="2179"/>
                    </a:cubicBezTo>
                    <a:lnTo>
                      <a:pt x="17223" y="5003"/>
                    </a:lnTo>
                    <a:cubicBezTo>
                      <a:pt x="17066" y="4724"/>
                      <a:pt x="16926" y="4497"/>
                      <a:pt x="16700" y="4288"/>
                    </a:cubicBezTo>
                    <a:cubicBezTo>
                      <a:pt x="16264" y="3922"/>
                      <a:pt x="15759" y="3556"/>
                      <a:pt x="15253" y="3347"/>
                    </a:cubicBezTo>
                    <a:cubicBezTo>
                      <a:pt x="14748" y="3120"/>
                      <a:pt x="14172" y="3051"/>
                      <a:pt x="13510" y="3051"/>
                    </a:cubicBezTo>
                    <a:cubicBezTo>
                      <a:pt x="12935" y="3051"/>
                      <a:pt x="12342" y="3120"/>
                      <a:pt x="11767" y="3347"/>
                    </a:cubicBezTo>
                    <a:cubicBezTo>
                      <a:pt x="11261" y="3556"/>
                      <a:pt x="10825" y="3922"/>
                      <a:pt x="10390" y="4288"/>
                    </a:cubicBezTo>
                    <a:cubicBezTo>
                      <a:pt x="10093" y="4567"/>
                      <a:pt x="9884" y="4863"/>
                      <a:pt x="9658" y="5230"/>
                    </a:cubicBezTo>
                    <a:lnTo>
                      <a:pt x="9222" y="5230"/>
                    </a:lnTo>
                    <a:cubicBezTo>
                      <a:pt x="9013" y="4863"/>
                      <a:pt x="8786" y="4567"/>
                      <a:pt x="8507" y="4288"/>
                    </a:cubicBezTo>
                    <a:cubicBezTo>
                      <a:pt x="8141" y="3922"/>
                      <a:pt x="7636" y="3556"/>
                      <a:pt x="7113" y="3347"/>
                    </a:cubicBezTo>
                    <a:cubicBezTo>
                      <a:pt x="6537" y="3120"/>
                      <a:pt x="5962" y="3051"/>
                      <a:pt x="5370" y="3051"/>
                    </a:cubicBezTo>
                    <a:cubicBezTo>
                      <a:pt x="4794" y="3051"/>
                      <a:pt x="4219" y="3120"/>
                      <a:pt x="3626" y="3347"/>
                    </a:cubicBezTo>
                    <a:cubicBezTo>
                      <a:pt x="3121" y="3556"/>
                      <a:pt x="2615" y="3922"/>
                      <a:pt x="2249" y="4288"/>
                    </a:cubicBezTo>
                    <a:cubicBezTo>
                      <a:pt x="2040" y="4497"/>
                      <a:pt x="1814" y="4724"/>
                      <a:pt x="1674" y="5003"/>
                    </a:cubicBezTo>
                    <a:lnTo>
                      <a:pt x="1674" y="2179"/>
                    </a:lnTo>
                    <a:cubicBezTo>
                      <a:pt x="2110" y="1952"/>
                      <a:pt x="2406" y="1604"/>
                      <a:pt x="2406" y="1081"/>
                    </a:cubicBezTo>
                    <a:cubicBezTo>
                      <a:pt x="2406" y="506"/>
                      <a:pt x="1883" y="0"/>
                      <a:pt x="13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63" name="Google Shape;663;p31"/>
          <p:cNvCxnSpPr>
            <a:stCxn id="629" idx="2"/>
            <a:endCxn id="628" idx="0"/>
          </p:cNvCxnSpPr>
          <p:nvPr/>
        </p:nvCxnSpPr>
        <p:spPr>
          <a:xfrm flipH="1" rot="-5400000">
            <a:off x="2454050" y="2956900"/>
            <a:ext cx="305700" cy="600"/>
          </a:xfrm>
          <a:prstGeom prst="bentConnector3">
            <a:avLst>
              <a:gd fmla="val 50011" name="adj1"/>
            </a:avLst>
          </a:prstGeom>
          <a:noFill/>
          <a:ln cap="flat" cmpd="sng" w="9525">
            <a:solidFill>
              <a:schemeClr val="dk1"/>
            </a:solidFill>
            <a:prstDash val="solid"/>
            <a:round/>
            <a:headEnd len="med" w="med" type="none"/>
            <a:tailEnd len="med" w="med" type="diamond"/>
          </a:ln>
        </p:spPr>
      </p:cxnSp>
      <p:cxnSp>
        <p:nvCxnSpPr>
          <p:cNvPr id="664" name="Google Shape;664;p31"/>
          <p:cNvCxnSpPr>
            <a:stCxn id="632" idx="2"/>
            <a:endCxn id="631" idx="0"/>
          </p:cNvCxnSpPr>
          <p:nvPr/>
        </p:nvCxnSpPr>
        <p:spPr>
          <a:xfrm flipH="1" rot="-5400000">
            <a:off x="6381200" y="2956900"/>
            <a:ext cx="305700" cy="600"/>
          </a:xfrm>
          <a:prstGeom prst="bentConnector3">
            <a:avLst>
              <a:gd fmla="val 50011"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32"/>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sp>
        <p:nvSpPr>
          <p:cNvPr id="670" name="Google Shape;670;p32"/>
          <p:cNvSpPr/>
          <p:nvPr/>
        </p:nvSpPr>
        <p:spPr>
          <a:xfrm>
            <a:off x="1228825" y="2198469"/>
            <a:ext cx="2807700" cy="254100"/>
          </a:xfrm>
          <a:prstGeom prst="roundRect">
            <a:avLst>
              <a:gd fmla="val 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2"/>
          <p:cNvSpPr/>
          <p:nvPr/>
        </p:nvSpPr>
        <p:spPr>
          <a:xfrm>
            <a:off x="5107450" y="2198469"/>
            <a:ext cx="2807700" cy="254100"/>
          </a:xfrm>
          <a:prstGeom prst="roundRect">
            <a:avLst>
              <a:gd fmla="val 0" name="adj"/>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2"/>
          <p:cNvSpPr/>
          <p:nvPr/>
        </p:nvSpPr>
        <p:spPr>
          <a:xfrm>
            <a:off x="1228825" y="2198473"/>
            <a:ext cx="2081100" cy="254100"/>
          </a:xfrm>
          <a:prstGeom prst="roundRect">
            <a:avLst>
              <a:gd fmla="val 0"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2"/>
          <p:cNvSpPr/>
          <p:nvPr/>
        </p:nvSpPr>
        <p:spPr>
          <a:xfrm>
            <a:off x="5107450" y="2198466"/>
            <a:ext cx="563100" cy="254100"/>
          </a:xfrm>
          <a:prstGeom prst="roundRect">
            <a:avLst>
              <a:gd fmla="val 0" name="adj"/>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 name="Google Shape;674;p32"/>
          <p:cNvGrpSpPr/>
          <p:nvPr/>
        </p:nvGrpSpPr>
        <p:grpSpPr>
          <a:xfrm>
            <a:off x="1228825" y="2645375"/>
            <a:ext cx="2807700" cy="1686675"/>
            <a:chOff x="1228825" y="2645375"/>
            <a:chExt cx="2807700" cy="1686675"/>
          </a:xfrm>
        </p:grpSpPr>
        <p:sp>
          <p:nvSpPr>
            <p:cNvPr id="675" name="Google Shape;675;p32"/>
            <p:cNvSpPr txBox="1"/>
            <p:nvPr/>
          </p:nvSpPr>
          <p:spPr>
            <a:xfrm>
              <a:off x="1228825" y="3169850"/>
              <a:ext cx="2807700" cy="331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SCREENS</a:t>
              </a:r>
              <a:endParaRPr sz="1800">
                <a:solidFill>
                  <a:schemeClr val="dk2"/>
                </a:solidFill>
                <a:latin typeface="Anton"/>
                <a:ea typeface="Anton"/>
                <a:cs typeface="Anton"/>
                <a:sym typeface="Anton"/>
              </a:endParaRPr>
            </a:p>
          </p:txBody>
        </p:sp>
        <p:sp>
          <p:nvSpPr>
            <p:cNvPr id="676" name="Google Shape;676;p32"/>
            <p:cNvSpPr txBox="1"/>
            <p:nvPr/>
          </p:nvSpPr>
          <p:spPr>
            <a:xfrm>
              <a:off x="1228825" y="3501650"/>
              <a:ext cx="2807700" cy="83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Venus has a very beautiful name but is actually terribly hot, even hotter than Mercury</a:t>
              </a:r>
              <a:endParaRPr>
                <a:solidFill>
                  <a:schemeClr val="dk1"/>
                </a:solidFill>
                <a:latin typeface="Anaheim"/>
                <a:ea typeface="Anaheim"/>
                <a:cs typeface="Anaheim"/>
                <a:sym typeface="Anaheim"/>
              </a:endParaRPr>
            </a:p>
          </p:txBody>
        </p:sp>
        <p:sp>
          <p:nvSpPr>
            <p:cNvPr id="677" name="Google Shape;677;p32"/>
            <p:cNvSpPr txBox="1"/>
            <p:nvPr/>
          </p:nvSpPr>
          <p:spPr>
            <a:xfrm>
              <a:off x="2195725" y="2645375"/>
              <a:ext cx="873900" cy="331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75%</a:t>
              </a:r>
              <a:endParaRPr sz="1800">
                <a:solidFill>
                  <a:schemeClr val="dk2"/>
                </a:solidFill>
                <a:latin typeface="Anton"/>
                <a:ea typeface="Anton"/>
                <a:cs typeface="Anton"/>
                <a:sym typeface="Anton"/>
              </a:endParaRPr>
            </a:p>
          </p:txBody>
        </p:sp>
      </p:grpSp>
      <p:grpSp>
        <p:nvGrpSpPr>
          <p:cNvPr id="678" name="Google Shape;678;p32"/>
          <p:cNvGrpSpPr/>
          <p:nvPr/>
        </p:nvGrpSpPr>
        <p:grpSpPr>
          <a:xfrm>
            <a:off x="5107450" y="2645375"/>
            <a:ext cx="2807700" cy="1686675"/>
            <a:chOff x="5107450" y="2645375"/>
            <a:chExt cx="2807700" cy="1686675"/>
          </a:xfrm>
        </p:grpSpPr>
        <p:sp>
          <p:nvSpPr>
            <p:cNvPr id="679" name="Google Shape;679;p32"/>
            <p:cNvSpPr txBox="1"/>
            <p:nvPr/>
          </p:nvSpPr>
          <p:spPr>
            <a:xfrm>
              <a:off x="5107450" y="3169850"/>
              <a:ext cx="2807700" cy="331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PRINTING</a:t>
              </a:r>
              <a:endParaRPr sz="1800">
                <a:solidFill>
                  <a:schemeClr val="dk2"/>
                </a:solidFill>
                <a:latin typeface="Anton"/>
                <a:ea typeface="Anton"/>
                <a:cs typeface="Anton"/>
                <a:sym typeface="Anton"/>
              </a:endParaRPr>
            </a:p>
          </p:txBody>
        </p:sp>
        <p:sp>
          <p:nvSpPr>
            <p:cNvPr id="680" name="Google Shape;680;p32"/>
            <p:cNvSpPr txBox="1"/>
            <p:nvPr/>
          </p:nvSpPr>
          <p:spPr>
            <a:xfrm>
              <a:off x="5107450" y="3501650"/>
              <a:ext cx="2807700" cy="83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Earth is the third planet from the Sun and the only one that harbors life in the System</a:t>
              </a:r>
              <a:endParaRPr>
                <a:solidFill>
                  <a:schemeClr val="dk1"/>
                </a:solidFill>
                <a:latin typeface="Anaheim"/>
                <a:ea typeface="Anaheim"/>
                <a:cs typeface="Anaheim"/>
                <a:sym typeface="Anaheim"/>
              </a:endParaRPr>
            </a:p>
          </p:txBody>
        </p:sp>
        <p:sp>
          <p:nvSpPr>
            <p:cNvPr id="681" name="Google Shape;681;p32"/>
            <p:cNvSpPr txBox="1"/>
            <p:nvPr/>
          </p:nvSpPr>
          <p:spPr>
            <a:xfrm>
              <a:off x="6074425" y="2645375"/>
              <a:ext cx="873900" cy="331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25%</a:t>
              </a:r>
              <a:endParaRPr sz="1800">
                <a:solidFill>
                  <a:schemeClr val="dk2"/>
                </a:solidFill>
                <a:latin typeface="Anton"/>
                <a:ea typeface="Anton"/>
                <a:cs typeface="Anton"/>
                <a:sym typeface="Anton"/>
              </a:endParaRPr>
            </a:p>
          </p:txBody>
        </p:sp>
      </p:grpSp>
      <p:cxnSp>
        <p:nvCxnSpPr>
          <p:cNvPr id="682" name="Google Shape;682;p32"/>
          <p:cNvCxnSpPr/>
          <p:nvPr/>
        </p:nvCxnSpPr>
        <p:spPr>
          <a:xfrm>
            <a:off x="4572000" y="1176200"/>
            <a:ext cx="0" cy="3180000"/>
          </a:xfrm>
          <a:prstGeom prst="straightConnector1">
            <a:avLst/>
          </a:prstGeom>
          <a:noFill/>
          <a:ln cap="flat" cmpd="sng" w="9525">
            <a:solidFill>
              <a:schemeClr val="dk1"/>
            </a:solidFill>
            <a:prstDash val="solid"/>
            <a:round/>
            <a:headEnd len="med" w="med" type="diamond"/>
            <a:tailEnd len="med" w="med" type="diamond"/>
          </a:ln>
        </p:spPr>
      </p:cxnSp>
      <p:sp>
        <p:nvSpPr>
          <p:cNvPr id="683" name="Google Shape;683;p32"/>
          <p:cNvSpPr/>
          <p:nvPr/>
        </p:nvSpPr>
        <p:spPr>
          <a:xfrm>
            <a:off x="2233225" y="1177675"/>
            <a:ext cx="798900" cy="798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2"/>
          <p:cNvSpPr/>
          <p:nvPr/>
        </p:nvSpPr>
        <p:spPr>
          <a:xfrm>
            <a:off x="6111850" y="1177675"/>
            <a:ext cx="798900" cy="79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32"/>
          <p:cNvGrpSpPr/>
          <p:nvPr/>
        </p:nvGrpSpPr>
        <p:grpSpPr>
          <a:xfrm>
            <a:off x="2396450" y="1388200"/>
            <a:ext cx="472425" cy="377850"/>
            <a:chOff x="1004025" y="3370600"/>
            <a:chExt cx="472425" cy="377850"/>
          </a:xfrm>
        </p:grpSpPr>
        <p:sp>
          <p:nvSpPr>
            <p:cNvPr id="686" name="Google Shape;686;p32"/>
            <p:cNvSpPr/>
            <p:nvPr/>
          </p:nvSpPr>
          <p:spPr>
            <a:xfrm>
              <a:off x="1004025" y="3370600"/>
              <a:ext cx="472425" cy="377850"/>
            </a:xfrm>
            <a:custGeom>
              <a:rect b="b" l="l" r="r" t="t"/>
              <a:pathLst>
                <a:path extrusionOk="0" h="15114" w="18897">
                  <a:moveTo>
                    <a:pt x="18094" y="12865"/>
                  </a:moveTo>
                  <a:cubicBezTo>
                    <a:pt x="17937" y="13301"/>
                    <a:pt x="17589" y="13667"/>
                    <a:pt x="17066" y="13667"/>
                  </a:cubicBezTo>
                  <a:lnTo>
                    <a:pt x="9222" y="13667"/>
                  </a:lnTo>
                  <a:lnTo>
                    <a:pt x="9222" y="12865"/>
                  </a:lnTo>
                  <a:close/>
                  <a:moveTo>
                    <a:pt x="4080" y="8071"/>
                  </a:moveTo>
                  <a:cubicBezTo>
                    <a:pt x="4289" y="8071"/>
                    <a:pt x="4428" y="8281"/>
                    <a:pt x="4428" y="8437"/>
                  </a:cubicBezTo>
                  <a:lnTo>
                    <a:pt x="4428" y="14015"/>
                  </a:lnTo>
                  <a:cubicBezTo>
                    <a:pt x="4428" y="14242"/>
                    <a:pt x="4289" y="14381"/>
                    <a:pt x="4080" y="14381"/>
                  </a:cubicBezTo>
                  <a:lnTo>
                    <a:pt x="1099" y="14381"/>
                  </a:lnTo>
                  <a:cubicBezTo>
                    <a:pt x="872" y="14381"/>
                    <a:pt x="733" y="14242"/>
                    <a:pt x="733" y="14015"/>
                  </a:cubicBezTo>
                  <a:lnTo>
                    <a:pt x="733" y="8437"/>
                  </a:lnTo>
                  <a:cubicBezTo>
                    <a:pt x="733" y="8281"/>
                    <a:pt x="872" y="8071"/>
                    <a:pt x="1099" y="8071"/>
                  </a:cubicBezTo>
                  <a:close/>
                  <a:moveTo>
                    <a:pt x="8141" y="5091"/>
                  </a:moveTo>
                  <a:cubicBezTo>
                    <a:pt x="8350" y="5091"/>
                    <a:pt x="8507" y="5230"/>
                    <a:pt x="8507" y="5457"/>
                  </a:cubicBezTo>
                  <a:lnTo>
                    <a:pt x="8507" y="14015"/>
                  </a:lnTo>
                  <a:cubicBezTo>
                    <a:pt x="8507" y="14242"/>
                    <a:pt x="8350" y="14381"/>
                    <a:pt x="8141" y="14381"/>
                  </a:cubicBezTo>
                  <a:lnTo>
                    <a:pt x="5091" y="14381"/>
                  </a:lnTo>
                  <a:cubicBezTo>
                    <a:pt x="5160" y="14242"/>
                    <a:pt x="5160" y="14103"/>
                    <a:pt x="5160" y="14015"/>
                  </a:cubicBezTo>
                  <a:lnTo>
                    <a:pt x="5160" y="8437"/>
                  </a:lnTo>
                  <a:cubicBezTo>
                    <a:pt x="5160" y="7845"/>
                    <a:pt x="4655" y="7339"/>
                    <a:pt x="4080" y="7339"/>
                  </a:cubicBezTo>
                  <a:lnTo>
                    <a:pt x="2180" y="7339"/>
                  </a:lnTo>
                  <a:lnTo>
                    <a:pt x="2180" y="5457"/>
                  </a:lnTo>
                  <a:cubicBezTo>
                    <a:pt x="2180" y="5230"/>
                    <a:pt x="2406" y="5091"/>
                    <a:pt x="2546" y="5091"/>
                  </a:cubicBezTo>
                  <a:close/>
                  <a:moveTo>
                    <a:pt x="4794" y="1"/>
                  </a:moveTo>
                  <a:cubicBezTo>
                    <a:pt x="4585" y="1"/>
                    <a:pt x="4289" y="70"/>
                    <a:pt x="4080" y="158"/>
                  </a:cubicBezTo>
                  <a:cubicBezTo>
                    <a:pt x="3853" y="297"/>
                    <a:pt x="3644" y="437"/>
                    <a:pt x="3487" y="593"/>
                  </a:cubicBezTo>
                  <a:cubicBezTo>
                    <a:pt x="3348" y="733"/>
                    <a:pt x="3208" y="942"/>
                    <a:pt x="3121" y="1169"/>
                  </a:cubicBezTo>
                  <a:cubicBezTo>
                    <a:pt x="2981" y="1378"/>
                    <a:pt x="2981" y="1604"/>
                    <a:pt x="2981" y="1901"/>
                  </a:cubicBezTo>
                  <a:lnTo>
                    <a:pt x="2981" y="4359"/>
                  </a:lnTo>
                  <a:lnTo>
                    <a:pt x="2546" y="4359"/>
                  </a:lnTo>
                  <a:cubicBezTo>
                    <a:pt x="1970" y="4359"/>
                    <a:pt x="1465" y="4864"/>
                    <a:pt x="1465" y="5457"/>
                  </a:cubicBezTo>
                  <a:lnTo>
                    <a:pt x="1465" y="7339"/>
                  </a:lnTo>
                  <a:lnTo>
                    <a:pt x="1099" y="7339"/>
                  </a:lnTo>
                  <a:cubicBezTo>
                    <a:pt x="506" y="7339"/>
                    <a:pt x="1" y="7845"/>
                    <a:pt x="1" y="8437"/>
                  </a:cubicBezTo>
                  <a:lnTo>
                    <a:pt x="1" y="14015"/>
                  </a:lnTo>
                  <a:cubicBezTo>
                    <a:pt x="1" y="14608"/>
                    <a:pt x="506" y="15114"/>
                    <a:pt x="1099" y="15114"/>
                  </a:cubicBezTo>
                  <a:lnTo>
                    <a:pt x="8141" y="15114"/>
                  </a:lnTo>
                  <a:cubicBezTo>
                    <a:pt x="8577" y="15114"/>
                    <a:pt x="9013" y="14817"/>
                    <a:pt x="9152" y="14381"/>
                  </a:cubicBezTo>
                  <a:lnTo>
                    <a:pt x="17066" y="14381"/>
                  </a:lnTo>
                  <a:cubicBezTo>
                    <a:pt x="17292" y="14381"/>
                    <a:pt x="17589" y="14312"/>
                    <a:pt x="17798" y="14242"/>
                  </a:cubicBezTo>
                  <a:cubicBezTo>
                    <a:pt x="18025" y="14172"/>
                    <a:pt x="18234" y="14015"/>
                    <a:pt x="18373" y="13806"/>
                  </a:cubicBezTo>
                  <a:cubicBezTo>
                    <a:pt x="18530" y="13667"/>
                    <a:pt x="18670" y="13440"/>
                    <a:pt x="18739" y="13231"/>
                  </a:cubicBezTo>
                  <a:cubicBezTo>
                    <a:pt x="18896" y="13004"/>
                    <a:pt x="18896" y="12795"/>
                    <a:pt x="18896" y="12499"/>
                  </a:cubicBezTo>
                  <a:lnTo>
                    <a:pt x="18896" y="1901"/>
                  </a:lnTo>
                  <a:cubicBezTo>
                    <a:pt x="18896" y="1604"/>
                    <a:pt x="18896" y="1378"/>
                    <a:pt x="18739" y="1169"/>
                  </a:cubicBezTo>
                  <a:cubicBezTo>
                    <a:pt x="18670" y="942"/>
                    <a:pt x="18530" y="733"/>
                    <a:pt x="18373" y="593"/>
                  </a:cubicBezTo>
                  <a:cubicBezTo>
                    <a:pt x="18234" y="437"/>
                    <a:pt x="18025" y="297"/>
                    <a:pt x="17798" y="158"/>
                  </a:cubicBezTo>
                  <a:cubicBezTo>
                    <a:pt x="17589" y="70"/>
                    <a:pt x="17292" y="1"/>
                    <a:pt x="17066" y="1"/>
                  </a:cubicBezTo>
                  <a:lnTo>
                    <a:pt x="12569" y="1"/>
                  </a:lnTo>
                  <a:cubicBezTo>
                    <a:pt x="12429" y="1"/>
                    <a:pt x="12203" y="227"/>
                    <a:pt x="12203" y="367"/>
                  </a:cubicBezTo>
                  <a:cubicBezTo>
                    <a:pt x="12203" y="593"/>
                    <a:pt x="12429" y="803"/>
                    <a:pt x="12569" y="803"/>
                  </a:cubicBezTo>
                  <a:lnTo>
                    <a:pt x="17066" y="803"/>
                  </a:lnTo>
                  <a:cubicBezTo>
                    <a:pt x="17659" y="803"/>
                    <a:pt x="18164" y="1238"/>
                    <a:pt x="18164" y="1901"/>
                  </a:cubicBezTo>
                  <a:lnTo>
                    <a:pt x="18164" y="12133"/>
                  </a:lnTo>
                  <a:lnTo>
                    <a:pt x="9222" y="12133"/>
                  </a:lnTo>
                  <a:lnTo>
                    <a:pt x="9222" y="5457"/>
                  </a:lnTo>
                  <a:cubicBezTo>
                    <a:pt x="9222" y="4864"/>
                    <a:pt x="8716" y="4359"/>
                    <a:pt x="8141" y="4359"/>
                  </a:cubicBezTo>
                  <a:lnTo>
                    <a:pt x="3714" y="4359"/>
                  </a:lnTo>
                  <a:lnTo>
                    <a:pt x="3714" y="1901"/>
                  </a:lnTo>
                  <a:cubicBezTo>
                    <a:pt x="3714" y="1238"/>
                    <a:pt x="4219" y="803"/>
                    <a:pt x="4794" y="803"/>
                  </a:cubicBezTo>
                  <a:lnTo>
                    <a:pt x="9309" y="803"/>
                  </a:lnTo>
                  <a:cubicBezTo>
                    <a:pt x="9518" y="803"/>
                    <a:pt x="9658" y="593"/>
                    <a:pt x="9658" y="367"/>
                  </a:cubicBezTo>
                  <a:cubicBezTo>
                    <a:pt x="9658" y="227"/>
                    <a:pt x="9518" y="1"/>
                    <a:pt x="93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2"/>
            <p:cNvSpPr/>
            <p:nvPr/>
          </p:nvSpPr>
          <p:spPr>
            <a:xfrm>
              <a:off x="1269425" y="3370600"/>
              <a:ext cx="17900" cy="20075"/>
            </a:xfrm>
            <a:custGeom>
              <a:rect b="b" l="l" r="r" t="t"/>
              <a:pathLst>
                <a:path extrusionOk="0" h="803" w="716">
                  <a:moveTo>
                    <a:pt x="349" y="1"/>
                  </a:moveTo>
                  <a:cubicBezTo>
                    <a:pt x="140" y="1"/>
                    <a:pt x="0" y="227"/>
                    <a:pt x="0" y="367"/>
                  </a:cubicBezTo>
                  <a:cubicBezTo>
                    <a:pt x="0" y="593"/>
                    <a:pt x="140" y="803"/>
                    <a:pt x="349" y="803"/>
                  </a:cubicBezTo>
                  <a:cubicBezTo>
                    <a:pt x="506" y="803"/>
                    <a:pt x="715" y="593"/>
                    <a:pt x="715" y="367"/>
                  </a:cubicBezTo>
                  <a:cubicBezTo>
                    <a:pt x="715" y="227"/>
                    <a:pt x="506" y="1"/>
                    <a:pt x="3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2"/>
            <p:cNvSpPr/>
            <p:nvPr/>
          </p:nvSpPr>
          <p:spPr>
            <a:xfrm>
              <a:off x="1252850" y="3479550"/>
              <a:ext cx="56250" cy="54500"/>
            </a:xfrm>
            <a:custGeom>
              <a:rect b="b" l="l" r="r" t="t"/>
              <a:pathLst>
                <a:path extrusionOk="0" h="2180" w="2250">
                  <a:moveTo>
                    <a:pt x="1099" y="733"/>
                  </a:moveTo>
                  <a:cubicBezTo>
                    <a:pt x="1308" y="733"/>
                    <a:pt x="1535" y="872"/>
                    <a:pt x="1535" y="1099"/>
                  </a:cubicBezTo>
                  <a:cubicBezTo>
                    <a:pt x="1535" y="1308"/>
                    <a:pt x="1308" y="1465"/>
                    <a:pt x="1099" y="1465"/>
                  </a:cubicBezTo>
                  <a:cubicBezTo>
                    <a:pt x="942" y="1465"/>
                    <a:pt x="733" y="1308"/>
                    <a:pt x="733" y="1099"/>
                  </a:cubicBezTo>
                  <a:cubicBezTo>
                    <a:pt x="733" y="872"/>
                    <a:pt x="942" y="733"/>
                    <a:pt x="1099" y="733"/>
                  </a:cubicBezTo>
                  <a:close/>
                  <a:moveTo>
                    <a:pt x="1099" y="1"/>
                  </a:moveTo>
                  <a:cubicBezTo>
                    <a:pt x="506" y="1"/>
                    <a:pt x="1" y="506"/>
                    <a:pt x="1" y="1099"/>
                  </a:cubicBezTo>
                  <a:cubicBezTo>
                    <a:pt x="1" y="1744"/>
                    <a:pt x="506" y="2179"/>
                    <a:pt x="1099" y="2179"/>
                  </a:cubicBezTo>
                  <a:cubicBezTo>
                    <a:pt x="1744" y="2179"/>
                    <a:pt x="2250" y="1744"/>
                    <a:pt x="2250" y="1099"/>
                  </a:cubicBezTo>
                  <a:cubicBezTo>
                    <a:pt x="2250" y="506"/>
                    <a:pt x="1744" y="1"/>
                    <a:pt x="10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32"/>
          <p:cNvGrpSpPr/>
          <p:nvPr/>
        </p:nvGrpSpPr>
        <p:grpSpPr>
          <a:xfrm>
            <a:off x="6275125" y="1401925"/>
            <a:ext cx="471975" cy="350400"/>
            <a:chOff x="7669725" y="4095300"/>
            <a:chExt cx="471975" cy="350400"/>
          </a:xfrm>
        </p:grpSpPr>
        <p:sp>
          <p:nvSpPr>
            <p:cNvPr id="690" name="Google Shape;690;p32"/>
            <p:cNvSpPr/>
            <p:nvPr/>
          </p:nvSpPr>
          <p:spPr>
            <a:xfrm>
              <a:off x="7669725" y="4095300"/>
              <a:ext cx="471975" cy="350400"/>
            </a:xfrm>
            <a:custGeom>
              <a:rect b="b" l="l" r="r" t="t"/>
              <a:pathLst>
                <a:path extrusionOk="0" h="14016" w="18879">
                  <a:moveTo>
                    <a:pt x="1447" y="716"/>
                  </a:moveTo>
                  <a:lnTo>
                    <a:pt x="1447" y="13283"/>
                  </a:lnTo>
                  <a:lnTo>
                    <a:pt x="733" y="13283"/>
                  </a:lnTo>
                  <a:lnTo>
                    <a:pt x="733" y="716"/>
                  </a:lnTo>
                  <a:close/>
                  <a:moveTo>
                    <a:pt x="18164" y="716"/>
                  </a:moveTo>
                  <a:lnTo>
                    <a:pt x="18164" y="13283"/>
                  </a:lnTo>
                  <a:lnTo>
                    <a:pt x="17432" y="13283"/>
                  </a:lnTo>
                  <a:lnTo>
                    <a:pt x="17432" y="716"/>
                  </a:lnTo>
                  <a:close/>
                  <a:moveTo>
                    <a:pt x="367" y="1"/>
                  </a:moveTo>
                  <a:cubicBezTo>
                    <a:pt x="140" y="1"/>
                    <a:pt x="1" y="140"/>
                    <a:pt x="1" y="367"/>
                  </a:cubicBezTo>
                  <a:lnTo>
                    <a:pt x="1" y="13649"/>
                  </a:lnTo>
                  <a:cubicBezTo>
                    <a:pt x="1" y="13876"/>
                    <a:pt x="140" y="14016"/>
                    <a:pt x="367" y="14016"/>
                  </a:cubicBezTo>
                  <a:lnTo>
                    <a:pt x="3923" y="14016"/>
                  </a:lnTo>
                  <a:cubicBezTo>
                    <a:pt x="4149" y="14016"/>
                    <a:pt x="4289" y="13876"/>
                    <a:pt x="4289" y="13649"/>
                  </a:cubicBezTo>
                  <a:cubicBezTo>
                    <a:pt x="4289" y="13440"/>
                    <a:pt x="4149" y="13283"/>
                    <a:pt x="3923" y="13283"/>
                  </a:cubicBezTo>
                  <a:lnTo>
                    <a:pt x="2180" y="13283"/>
                  </a:lnTo>
                  <a:lnTo>
                    <a:pt x="2180" y="716"/>
                  </a:lnTo>
                  <a:lnTo>
                    <a:pt x="9082" y="716"/>
                  </a:lnTo>
                  <a:lnTo>
                    <a:pt x="9082" y="13283"/>
                  </a:lnTo>
                  <a:lnTo>
                    <a:pt x="7270" y="13283"/>
                  </a:lnTo>
                  <a:cubicBezTo>
                    <a:pt x="7043" y="13283"/>
                    <a:pt x="6903" y="13440"/>
                    <a:pt x="6903" y="13649"/>
                  </a:cubicBezTo>
                  <a:cubicBezTo>
                    <a:pt x="6903" y="13876"/>
                    <a:pt x="7043" y="14016"/>
                    <a:pt x="7270" y="14016"/>
                  </a:cubicBezTo>
                  <a:lnTo>
                    <a:pt x="11558" y="14016"/>
                  </a:lnTo>
                  <a:cubicBezTo>
                    <a:pt x="11767" y="14016"/>
                    <a:pt x="11906" y="13876"/>
                    <a:pt x="11906" y="13649"/>
                  </a:cubicBezTo>
                  <a:cubicBezTo>
                    <a:pt x="11906" y="13440"/>
                    <a:pt x="11767" y="13283"/>
                    <a:pt x="11558" y="13283"/>
                  </a:cubicBezTo>
                  <a:lnTo>
                    <a:pt x="9814" y="13283"/>
                  </a:lnTo>
                  <a:lnTo>
                    <a:pt x="9814" y="716"/>
                  </a:lnTo>
                  <a:lnTo>
                    <a:pt x="16700" y="716"/>
                  </a:lnTo>
                  <a:lnTo>
                    <a:pt x="16700" y="13283"/>
                  </a:lnTo>
                  <a:lnTo>
                    <a:pt x="14887" y="13283"/>
                  </a:lnTo>
                  <a:cubicBezTo>
                    <a:pt x="14678" y="13283"/>
                    <a:pt x="14521" y="13440"/>
                    <a:pt x="14521" y="13649"/>
                  </a:cubicBezTo>
                  <a:cubicBezTo>
                    <a:pt x="14521" y="13876"/>
                    <a:pt x="14678" y="14016"/>
                    <a:pt x="14887" y="14016"/>
                  </a:cubicBezTo>
                  <a:lnTo>
                    <a:pt x="18530" y="14016"/>
                  </a:lnTo>
                  <a:cubicBezTo>
                    <a:pt x="18739" y="14016"/>
                    <a:pt x="18879" y="13876"/>
                    <a:pt x="18879" y="13649"/>
                  </a:cubicBezTo>
                  <a:lnTo>
                    <a:pt x="18879" y="367"/>
                  </a:lnTo>
                  <a:cubicBezTo>
                    <a:pt x="18879" y="140"/>
                    <a:pt x="18739" y="1"/>
                    <a:pt x="185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2"/>
            <p:cNvSpPr/>
            <p:nvPr/>
          </p:nvSpPr>
          <p:spPr>
            <a:xfrm>
              <a:off x="7991325" y="4427375"/>
              <a:ext cx="17900" cy="18325"/>
            </a:xfrm>
            <a:custGeom>
              <a:rect b="b" l="l" r="r" t="t"/>
              <a:pathLst>
                <a:path extrusionOk="0" h="733" w="716">
                  <a:moveTo>
                    <a:pt x="350" y="0"/>
                  </a:moveTo>
                  <a:cubicBezTo>
                    <a:pt x="140" y="0"/>
                    <a:pt x="1" y="157"/>
                    <a:pt x="1" y="366"/>
                  </a:cubicBezTo>
                  <a:cubicBezTo>
                    <a:pt x="1" y="593"/>
                    <a:pt x="140" y="733"/>
                    <a:pt x="350" y="733"/>
                  </a:cubicBezTo>
                  <a:cubicBezTo>
                    <a:pt x="576" y="733"/>
                    <a:pt x="716" y="593"/>
                    <a:pt x="716" y="366"/>
                  </a:cubicBezTo>
                  <a:cubicBezTo>
                    <a:pt x="716" y="157"/>
                    <a:pt x="576" y="0"/>
                    <a:pt x="3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2"/>
            <p:cNvSpPr/>
            <p:nvPr/>
          </p:nvSpPr>
          <p:spPr>
            <a:xfrm>
              <a:off x="7800475" y="4427375"/>
              <a:ext cx="18325" cy="18325"/>
            </a:xfrm>
            <a:custGeom>
              <a:rect b="b" l="l" r="r" t="t"/>
              <a:pathLst>
                <a:path extrusionOk="0" h="733" w="733">
                  <a:moveTo>
                    <a:pt x="366" y="0"/>
                  </a:moveTo>
                  <a:cubicBezTo>
                    <a:pt x="140" y="0"/>
                    <a:pt x="0" y="157"/>
                    <a:pt x="0" y="366"/>
                  </a:cubicBezTo>
                  <a:cubicBezTo>
                    <a:pt x="0" y="593"/>
                    <a:pt x="140" y="733"/>
                    <a:pt x="366" y="733"/>
                  </a:cubicBezTo>
                  <a:cubicBezTo>
                    <a:pt x="575" y="733"/>
                    <a:pt x="732" y="593"/>
                    <a:pt x="732" y="366"/>
                  </a:cubicBezTo>
                  <a:cubicBezTo>
                    <a:pt x="732" y="157"/>
                    <a:pt x="575" y="0"/>
                    <a:pt x="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2"/>
            <p:cNvSpPr/>
            <p:nvPr/>
          </p:nvSpPr>
          <p:spPr>
            <a:xfrm>
              <a:off x="7744250" y="4131475"/>
              <a:ext cx="130750" cy="129025"/>
            </a:xfrm>
            <a:custGeom>
              <a:rect b="b" l="l" r="r" t="t"/>
              <a:pathLst>
                <a:path extrusionOk="0" h="5161" w="5230">
                  <a:moveTo>
                    <a:pt x="4498" y="733"/>
                  </a:moveTo>
                  <a:lnTo>
                    <a:pt x="4498" y="4428"/>
                  </a:lnTo>
                  <a:lnTo>
                    <a:pt x="733" y="4428"/>
                  </a:lnTo>
                  <a:lnTo>
                    <a:pt x="733" y="733"/>
                  </a:lnTo>
                  <a:close/>
                  <a:moveTo>
                    <a:pt x="366" y="1"/>
                  </a:moveTo>
                  <a:cubicBezTo>
                    <a:pt x="140" y="1"/>
                    <a:pt x="0" y="140"/>
                    <a:pt x="0" y="367"/>
                  </a:cubicBezTo>
                  <a:lnTo>
                    <a:pt x="0" y="4794"/>
                  </a:lnTo>
                  <a:cubicBezTo>
                    <a:pt x="0" y="5021"/>
                    <a:pt x="140" y="5160"/>
                    <a:pt x="366" y="5160"/>
                  </a:cubicBezTo>
                  <a:lnTo>
                    <a:pt x="4864" y="5160"/>
                  </a:lnTo>
                  <a:cubicBezTo>
                    <a:pt x="5090" y="5160"/>
                    <a:pt x="5230" y="5021"/>
                    <a:pt x="5230" y="4794"/>
                  </a:cubicBezTo>
                  <a:lnTo>
                    <a:pt x="5230" y="367"/>
                  </a:lnTo>
                  <a:cubicBezTo>
                    <a:pt x="5230" y="140"/>
                    <a:pt x="5090" y="1"/>
                    <a:pt x="48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2"/>
            <p:cNvSpPr/>
            <p:nvPr/>
          </p:nvSpPr>
          <p:spPr>
            <a:xfrm>
              <a:off x="7744250" y="4280525"/>
              <a:ext cx="130750" cy="129000"/>
            </a:xfrm>
            <a:custGeom>
              <a:rect b="b" l="l" r="r" t="t"/>
              <a:pathLst>
                <a:path extrusionOk="0" h="5160" w="5230">
                  <a:moveTo>
                    <a:pt x="4498" y="715"/>
                  </a:moveTo>
                  <a:lnTo>
                    <a:pt x="4498" y="4428"/>
                  </a:lnTo>
                  <a:lnTo>
                    <a:pt x="733" y="4428"/>
                  </a:lnTo>
                  <a:lnTo>
                    <a:pt x="733" y="715"/>
                  </a:lnTo>
                  <a:close/>
                  <a:moveTo>
                    <a:pt x="366" y="0"/>
                  </a:moveTo>
                  <a:cubicBezTo>
                    <a:pt x="140" y="0"/>
                    <a:pt x="0" y="140"/>
                    <a:pt x="0" y="366"/>
                  </a:cubicBezTo>
                  <a:lnTo>
                    <a:pt x="0" y="4794"/>
                  </a:lnTo>
                  <a:cubicBezTo>
                    <a:pt x="0" y="5003"/>
                    <a:pt x="140" y="5160"/>
                    <a:pt x="366" y="5160"/>
                  </a:cubicBezTo>
                  <a:lnTo>
                    <a:pt x="4864" y="5160"/>
                  </a:lnTo>
                  <a:cubicBezTo>
                    <a:pt x="5090" y="5160"/>
                    <a:pt x="5230" y="5003"/>
                    <a:pt x="5230" y="4794"/>
                  </a:cubicBezTo>
                  <a:lnTo>
                    <a:pt x="5230" y="366"/>
                  </a:lnTo>
                  <a:cubicBezTo>
                    <a:pt x="5230" y="140"/>
                    <a:pt x="5090" y="0"/>
                    <a:pt x="48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2"/>
            <p:cNvSpPr/>
            <p:nvPr/>
          </p:nvSpPr>
          <p:spPr>
            <a:xfrm>
              <a:off x="7934675" y="4131475"/>
              <a:ext cx="132950" cy="129025"/>
            </a:xfrm>
            <a:custGeom>
              <a:rect b="b" l="l" r="r" t="t"/>
              <a:pathLst>
                <a:path extrusionOk="0" h="5161" w="5318">
                  <a:moveTo>
                    <a:pt x="4516" y="733"/>
                  </a:moveTo>
                  <a:lnTo>
                    <a:pt x="4516" y="4428"/>
                  </a:lnTo>
                  <a:lnTo>
                    <a:pt x="733" y="4428"/>
                  </a:lnTo>
                  <a:lnTo>
                    <a:pt x="733" y="733"/>
                  </a:lnTo>
                  <a:close/>
                  <a:moveTo>
                    <a:pt x="367" y="1"/>
                  </a:moveTo>
                  <a:cubicBezTo>
                    <a:pt x="158" y="1"/>
                    <a:pt x="1" y="140"/>
                    <a:pt x="1" y="367"/>
                  </a:cubicBezTo>
                  <a:lnTo>
                    <a:pt x="1" y="4794"/>
                  </a:lnTo>
                  <a:cubicBezTo>
                    <a:pt x="1" y="5021"/>
                    <a:pt x="158" y="5160"/>
                    <a:pt x="367" y="5160"/>
                  </a:cubicBezTo>
                  <a:lnTo>
                    <a:pt x="4882" y="5160"/>
                  </a:lnTo>
                  <a:cubicBezTo>
                    <a:pt x="5091" y="5160"/>
                    <a:pt x="5317" y="5021"/>
                    <a:pt x="5317" y="4794"/>
                  </a:cubicBezTo>
                  <a:lnTo>
                    <a:pt x="5317" y="367"/>
                  </a:lnTo>
                  <a:cubicBezTo>
                    <a:pt x="5317" y="140"/>
                    <a:pt x="5091" y="1"/>
                    <a:pt x="4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2"/>
            <p:cNvSpPr/>
            <p:nvPr/>
          </p:nvSpPr>
          <p:spPr>
            <a:xfrm>
              <a:off x="7934675" y="4280525"/>
              <a:ext cx="132950" cy="129000"/>
            </a:xfrm>
            <a:custGeom>
              <a:rect b="b" l="l" r="r" t="t"/>
              <a:pathLst>
                <a:path extrusionOk="0" h="5160" w="5318">
                  <a:moveTo>
                    <a:pt x="4516" y="715"/>
                  </a:moveTo>
                  <a:lnTo>
                    <a:pt x="4516" y="4428"/>
                  </a:lnTo>
                  <a:lnTo>
                    <a:pt x="733" y="4428"/>
                  </a:lnTo>
                  <a:lnTo>
                    <a:pt x="733" y="715"/>
                  </a:lnTo>
                  <a:close/>
                  <a:moveTo>
                    <a:pt x="367" y="0"/>
                  </a:moveTo>
                  <a:cubicBezTo>
                    <a:pt x="158" y="0"/>
                    <a:pt x="1" y="140"/>
                    <a:pt x="1" y="366"/>
                  </a:cubicBezTo>
                  <a:lnTo>
                    <a:pt x="1" y="4794"/>
                  </a:lnTo>
                  <a:cubicBezTo>
                    <a:pt x="1" y="5003"/>
                    <a:pt x="158" y="5160"/>
                    <a:pt x="367" y="5160"/>
                  </a:cubicBezTo>
                  <a:lnTo>
                    <a:pt x="4882" y="5160"/>
                  </a:lnTo>
                  <a:cubicBezTo>
                    <a:pt x="5091" y="5160"/>
                    <a:pt x="5317" y="5003"/>
                    <a:pt x="5317" y="4794"/>
                  </a:cubicBezTo>
                  <a:lnTo>
                    <a:pt x="5317" y="366"/>
                  </a:lnTo>
                  <a:cubicBezTo>
                    <a:pt x="5317" y="140"/>
                    <a:pt x="5091" y="0"/>
                    <a:pt x="48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33"/>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sp>
        <p:nvSpPr>
          <p:cNvPr id="702" name="Google Shape;702;p33"/>
          <p:cNvSpPr txBox="1"/>
          <p:nvPr/>
        </p:nvSpPr>
        <p:spPr>
          <a:xfrm>
            <a:off x="3628275" y="1580550"/>
            <a:ext cx="1887600" cy="833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WORKING WITH COLOR</a:t>
            </a:r>
            <a:endParaRPr sz="1800">
              <a:solidFill>
                <a:schemeClr val="dk2"/>
              </a:solidFill>
              <a:latin typeface="Anton"/>
              <a:ea typeface="Anton"/>
              <a:cs typeface="Anton"/>
              <a:sym typeface="Anton"/>
            </a:endParaRPr>
          </a:p>
        </p:txBody>
      </p:sp>
      <p:cxnSp>
        <p:nvCxnSpPr>
          <p:cNvPr id="703" name="Google Shape;703;p33"/>
          <p:cNvCxnSpPr>
            <a:stCxn id="702" idx="1"/>
            <a:endCxn id="704" idx="3"/>
          </p:cNvCxnSpPr>
          <p:nvPr/>
        </p:nvCxnSpPr>
        <p:spPr>
          <a:xfrm rot="10800000">
            <a:off x="3034275" y="1692300"/>
            <a:ext cx="594000" cy="305100"/>
          </a:xfrm>
          <a:prstGeom prst="bentConnector3">
            <a:avLst>
              <a:gd fmla="val 49996" name="adj1"/>
            </a:avLst>
          </a:prstGeom>
          <a:noFill/>
          <a:ln cap="flat" cmpd="sng" w="9525">
            <a:solidFill>
              <a:schemeClr val="dk1"/>
            </a:solidFill>
            <a:prstDash val="solid"/>
            <a:round/>
            <a:headEnd len="med" w="med" type="none"/>
            <a:tailEnd len="med" w="med" type="diamond"/>
          </a:ln>
        </p:spPr>
      </p:cxnSp>
      <p:cxnSp>
        <p:nvCxnSpPr>
          <p:cNvPr id="705" name="Google Shape;705;p33"/>
          <p:cNvCxnSpPr>
            <a:stCxn id="702" idx="2"/>
            <a:endCxn id="706" idx="3"/>
          </p:cNvCxnSpPr>
          <p:nvPr/>
        </p:nvCxnSpPr>
        <p:spPr>
          <a:xfrm rot="5400000">
            <a:off x="3551775" y="1896750"/>
            <a:ext cx="502800" cy="1537800"/>
          </a:xfrm>
          <a:prstGeom prst="bentConnector2">
            <a:avLst/>
          </a:prstGeom>
          <a:noFill/>
          <a:ln cap="flat" cmpd="sng" w="9525">
            <a:solidFill>
              <a:schemeClr val="dk1"/>
            </a:solidFill>
            <a:prstDash val="solid"/>
            <a:round/>
            <a:headEnd len="med" w="med" type="none"/>
            <a:tailEnd len="med" w="med" type="diamond"/>
          </a:ln>
        </p:spPr>
      </p:cxnSp>
      <p:cxnSp>
        <p:nvCxnSpPr>
          <p:cNvPr id="707" name="Google Shape;707;p33"/>
          <p:cNvCxnSpPr>
            <a:stCxn id="702" idx="2"/>
            <a:endCxn id="708" idx="1"/>
          </p:cNvCxnSpPr>
          <p:nvPr/>
        </p:nvCxnSpPr>
        <p:spPr>
          <a:xfrm flipH="1" rot="-5400000">
            <a:off x="5089425" y="1896900"/>
            <a:ext cx="502800" cy="1537500"/>
          </a:xfrm>
          <a:prstGeom prst="bentConnector2">
            <a:avLst/>
          </a:prstGeom>
          <a:noFill/>
          <a:ln cap="flat" cmpd="sng" w="9525">
            <a:solidFill>
              <a:schemeClr val="dk1"/>
            </a:solidFill>
            <a:prstDash val="solid"/>
            <a:round/>
            <a:headEnd len="med" w="med" type="none"/>
            <a:tailEnd len="med" w="med" type="diamond"/>
          </a:ln>
        </p:spPr>
      </p:cxnSp>
      <p:grpSp>
        <p:nvGrpSpPr>
          <p:cNvPr id="709" name="Google Shape;709;p33"/>
          <p:cNvGrpSpPr/>
          <p:nvPr/>
        </p:nvGrpSpPr>
        <p:grpSpPr>
          <a:xfrm>
            <a:off x="713225" y="1485150"/>
            <a:ext cx="2321250" cy="934312"/>
            <a:chOff x="713225" y="1485150"/>
            <a:chExt cx="2321250" cy="934312"/>
          </a:xfrm>
        </p:grpSpPr>
        <p:sp>
          <p:nvSpPr>
            <p:cNvPr id="704" name="Google Shape;704;p33"/>
            <p:cNvSpPr txBox="1"/>
            <p:nvPr/>
          </p:nvSpPr>
          <p:spPr>
            <a:xfrm>
              <a:off x="713225" y="1485150"/>
              <a:ext cx="2321100" cy="414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SCREENS</a:t>
              </a:r>
              <a:endParaRPr sz="1800">
                <a:solidFill>
                  <a:schemeClr val="dk2"/>
                </a:solidFill>
                <a:latin typeface="Anton"/>
                <a:ea typeface="Anton"/>
                <a:cs typeface="Anton"/>
                <a:sym typeface="Anton"/>
              </a:endParaRPr>
            </a:p>
          </p:txBody>
        </p:sp>
        <p:sp>
          <p:nvSpPr>
            <p:cNvPr id="710" name="Google Shape;710;p33"/>
            <p:cNvSpPr txBox="1"/>
            <p:nvPr/>
          </p:nvSpPr>
          <p:spPr>
            <a:xfrm>
              <a:off x="713375" y="1846762"/>
              <a:ext cx="23211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Mercury is the closest planet to the Sun</a:t>
              </a:r>
              <a:endParaRPr>
                <a:solidFill>
                  <a:schemeClr val="dk1"/>
                </a:solidFill>
                <a:latin typeface="Anaheim"/>
                <a:ea typeface="Anaheim"/>
                <a:cs typeface="Anaheim"/>
                <a:sym typeface="Anaheim"/>
              </a:endParaRPr>
            </a:p>
          </p:txBody>
        </p:sp>
      </p:grpSp>
      <p:grpSp>
        <p:nvGrpSpPr>
          <p:cNvPr id="711" name="Google Shape;711;p33"/>
          <p:cNvGrpSpPr/>
          <p:nvPr/>
        </p:nvGrpSpPr>
        <p:grpSpPr>
          <a:xfrm>
            <a:off x="713225" y="2709883"/>
            <a:ext cx="2321100" cy="935941"/>
            <a:chOff x="713225" y="2709883"/>
            <a:chExt cx="2321100" cy="935941"/>
          </a:xfrm>
        </p:grpSpPr>
        <p:sp>
          <p:nvSpPr>
            <p:cNvPr id="706" name="Google Shape;706;p33"/>
            <p:cNvSpPr txBox="1"/>
            <p:nvPr/>
          </p:nvSpPr>
          <p:spPr>
            <a:xfrm>
              <a:off x="713225" y="2709883"/>
              <a:ext cx="2321100" cy="414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PRINTING</a:t>
              </a:r>
              <a:endParaRPr sz="1800">
                <a:solidFill>
                  <a:schemeClr val="dk2"/>
                </a:solidFill>
                <a:latin typeface="Anton"/>
                <a:ea typeface="Anton"/>
                <a:cs typeface="Anton"/>
                <a:sym typeface="Anton"/>
              </a:endParaRPr>
            </a:p>
          </p:txBody>
        </p:sp>
        <p:sp>
          <p:nvSpPr>
            <p:cNvPr id="712" name="Google Shape;712;p33"/>
            <p:cNvSpPr txBox="1"/>
            <p:nvPr/>
          </p:nvSpPr>
          <p:spPr>
            <a:xfrm>
              <a:off x="713225" y="3073125"/>
              <a:ext cx="23211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Venus has a beautiful name but is hot</a:t>
              </a:r>
              <a:endParaRPr>
                <a:solidFill>
                  <a:schemeClr val="dk1"/>
                </a:solidFill>
                <a:latin typeface="Anaheim"/>
                <a:ea typeface="Anaheim"/>
                <a:cs typeface="Anaheim"/>
                <a:sym typeface="Anaheim"/>
              </a:endParaRPr>
            </a:p>
          </p:txBody>
        </p:sp>
      </p:grpSp>
      <p:grpSp>
        <p:nvGrpSpPr>
          <p:cNvPr id="713" name="Google Shape;713;p33"/>
          <p:cNvGrpSpPr/>
          <p:nvPr/>
        </p:nvGrpSpPr>
        <p:grpSpPr>
          <a:xfrm>
            <a:off x="3411450" y="3726422"/>
            <a:ext cx="2321100" cy="936083"/>
            <a:chOff x="3411450" y="3726422"/>
            <a:chExt cx="2321100" cy="936083"/>
          </a:xfrm>
        </p:grpSpPr>
        <p:sp>
          <p:nvSpPr>
            <p:cNvPr id="714" name="Google Shape;714;p33"/>
            <p:cNvSpPr txBox="1"/>
            <p:nvPr/>
          </p:nvSpPr>
          <p:spPr>
            <a:xfrm>
              <a:off x="3411450" y="3726422"/>
              <a:ext cx="2321100" cy="414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PALETTES</a:t>
              </a:r>
              <a:endParaRPr sz="1800">
                <a:solidFill>
                  <a:schemeClr val="dk2"/>
                </a:solidFill>
                <a:latin typeface="Anton"/>
                <a:ea typeface="Anton"/>
                <a:cs typeface="Anton"/>
                <a:sym typeface="Anton"/>
              </a:endParaRPr>
            </a:p>
          </p:txBody>
        </p:sp>
        <p:sp>
          <p:nvSpPr>
            <p:cNvPr id="715" name="Google Shape;715;p33"/>
            <p:cNvSpPr txBox="1"/>
            <p:nvPr/>
          </p:nvSpPr>
          <p:spPr>
            <a:xfrm>
              <a:off x="3411450" y="4089805"/>
              <a:ext cx="23211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Neptune is the farthest planet from the Sun</a:t>
              </a:r>
              <a:endParaRPr>
                <a:solidFill>
                  <a:schemeClr val="dk1"/>
                </a:solidFill>
                <a:latin typeface="Anaheim"/>
                <a:ea typeface="Anaheim"/>
                <a:cs typeface="Anaheim"/>
                <a:sym typeface="Anaheim"/>
              </a:endParaRPr>
            </a:p>
          </p:txBody>
        </p:sp>
      </p:grpSp>
      <p:grpSp>
        <p:nvGrpSpPr>
          <p:cNvPr id="716" name="Google Shape;716;p33"/>
          <p:cNvGrpSpPr/>
          <p:nvPr/>
        </p:nvGrpSpPr>
        <p:grpSpPr>
          <a:xfrm>
            <a:off x="6109675" y="1485147"/>
            <a:ext cx="2321100" cy="929499"/>
            <a:chOff x="6109675" y="1485147"/>
            <a:chExt cx="2321100" cy="929499"/>
          </a:xfrm>
        </p:grpSpPr>
        <p:sp>
          <p:nvSpPr>
            <p:cNvPr id="717" name="Google Shape;717;p33"/>
            <p:cNvSpPr txBox="1"/>
            <p:nvPr/>
          </p:nvSpPr>
          <p:spPr>
            <a:xfrm>
              <a:off x="6109675" y="1485147"/>
              <a:ext cx="2321100" cy="414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ARMONY</a:t>
              </a:r>
              <a:endParaRPr sz="1800">
                <a:solidFill>
                  <a:schemeClr val="dk2"/>
                </a:solidFill>
                <a:latin typeface="Anton"/>
                <a:ea typeface="Anton"/>
                <a:cs typeface="Anton"/>
                <a:sym typeface="Anton"/>
              </a:endParaRPr>
            </a:p>
          </p:txBody>
        </p:sp>
        <p:sp>
          <p:nvSpPr>
            <p:cNvPr id="718" name="Google Shape;718;p33"/>
            <p:cNvSpPr txBox="1"/>
            <p:nvPr/>
          </p:nvSpPr>
          <p:spPr>
            <a:xfrm>
              <a:off x="6109675" y="1841946"/>
              <a:ext cx="23211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Despite being red, Mars is a cold place</a:t>
              </a:r>
              <a:endParaRPr>
                <a:solidFill>
                  <a:schemeClr val="dk1"/>
                </a:solidFill>
                <a:latin typeface="Anaheim"/>
                <a:ea typeface="Anaheim"/>
                <a:cs typeface="Anaheim"/>
                <a:sym typeface="Anaheim"/>
              </a:endParaRPr>
            </a:p>
          </p:txBody>
        </p:sp>
      </p:grpSp>
      <p:grpSp>
        <p:nvGrpSpPr>
          <p:cNvPr id="719" name="Google Shape;719;p33"/>
          <p:cNvGrpSpPr/>
          <p:nvPr/>
        </p:nvGrpSpPr>
        <p:grpSpPr>
          <a:xfrm>
            <a:off x="6109675" y="2709878"/>
            <a:ext cx="2321100" cy="935923"/>
            <a:chOff x="6109675" y="2709878"/>
            <a:chExt cx="2321100" cy="935923"/>
          </a:xfrm>
        </p:grpSpPr>
        <p:sp>
          <p:nvSpPr>
            <p:cNvPr id="708" name="Google Shape;708;p33"/>
            <p:cNvSpPr txBox="1"/>
            <p:nvPr/>
          </p:nvSpPr>
          <p:spPr>
            <a:xfrm>
              <a:off x="6109675" y="2709878"/>
              <a:ext cx="2321100" cy="414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PSYCHOLOGY</a:t>
              </a:r>
              <a:endParaRPr sz="1800">
                <a:solidFill>
                  <a:schemeClr val="dk2"/>
                </a:solidFill>
                <a:latin typeface="Anton"/>
                <a:ea typeface="Anton"/>
                <a:cs typeface="Anton"/>
                <a:sym typeface="Anton"/>
              </a:endParaRPr>
            </a:p>
          </p:txBody>
        </p:sp>
        <p:sp>
          <p:nvSpPr>
            <p:cNvPr id="720" name="Google Shape;720;p33"/>
            <p:cNvSpPr txBox="1"/>
            <p:nvPr/>
          </p:nvSpPr>
          <p:spPr>
            <a:xfrm>
              <a:off x="6109675" y="3073101"/>
              <a:ext cx="23211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Pluto is now considered a dwarf planet</a:t>
              </a:r>
              <a:endParaRPr>
                <a:solidFill>
                  <a:schemeClr val="dk1"/>
                </a:solidFill>
                <a:latin typeface="Anaheim"/>
                <a:ea typeface="Anaheim"/>
                <a:cs typeface="Anaheim"/>
                <a:sym typeface="Anaheim"/>
              </a:endParaRPr>
            </a:p>
          </p:txBody>
        </p:sp>
      </p:grpSp>
      <p:cxnSp>
        <p:nvCxnSpPr>
          <p:cNvPr id="721" name="Google Shape;721;p33"/>
          <p:cNvCxnSpPr>
            <a:stCxn id="702" idx="3"/>
            <a:endCxn id="717" idx="1"/>
          </p:cNvCxnSpPr>
          <p:nvPr/>
        </p:nvCxnSpPr>
        <p:spPr>
          <a:xfrm flipH="1" rot="10800000">
            <a:off x="5515875" y="1692300"/>
            <a:ext cx="593700" cy="305100"/>
          </a:xfrm>
          <a:prstGeom prst="bentConnector3">
            <a:avLst>
              <a:gd fmla="val 50008" name="adj1"/>
            </a:avLst>
          </a:prstGeom>
          <a:noFill/>
          <a:ln cap="flat" cmpd="sng" w="9525">
            <a:solidFill>
              <a:schemeClr val="dk1"/>
            </a:solidFill>
            <a:prstDash val="solid"/>
            <a:round/>
            <a:headEnd len="med" w="med" type="none"/>
            <a:tailEnd len="med" w="med" type="diamond"/>
          </a:ln>
        </p:spPr>
      </p:cxnSp>
      <p:cxnSp>
        <p:nvCxnSpPr>
          <p:cNvPr id="722" name="Google Shape;722;p33"/>
          <p:cNvCxnSpPr>
            <a:stCxn id="702" idx="2"/>
            <a:endCxn id="714" idx="0"/>
          </p:cNvCxnSpPr>
          <p:nvPr/>
        </p:nvCxnSpPr>
        <p:spPr>
          <a:xfrm flipH="1" rot="-5400000">
            <a:off x="3916275" y="3070050"/>
            <a:ext cx="1312200" cy="600"/>
          </a:xfrm>
          <a:prstGeom prst="bentConnector3">
            <a:avLst>
              <a:gd fmla="val 49999"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6"/>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GRAPHIC DESIGN PROJECT PROPOSAL </a:t>
            </a:r>
            <a:r>
              <a:rPr lang="en">
                <a:solidFill>
                  <a:schemeClr val="dk2"/>
                </a:solidFill>
              </a:rPr>
              <a:t>INFOGRAPHICS</a:t>
            </a:r>
            <a:endParaRPr>
              <a:solidFill>
                <a:schemeClr val="dk2"/>
              </a:solidFill>
            </a:endParaRPr>
          </a:p>
        </p:txBody>
      </p:sp>
      <p:sp>
        <p:nvSpPr>
          <p:cNvPr id="114" name="Google Shape;114;p16"/>
          <p:cNvSpPr txBox="1"/>
          <p:nvPr>
            <p:ph idx="1" type="body"/>
          </p:nvPr>
        </p:nvSpPr>
        <p:spPr>
          <a:xfrm>
            <a:off x="1386475" y="1588900"/>
            <a:ext cx="6371100" cy="2391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Open Sans"/>
              <a:buChar char="●"/>
            </a:pPr>
            <a:r>
              <a:rPr lang="en"/>
              <a:t>This template contains an assortment of complementary infographic resources for the </a:t>
            </a:r>
            <a:r>
              <a:rPr b="1" lang="en" u="sng">
                <a:solidFill>
                  <a:schemeClr val="hlink"/>
                </a:solidFill>
                <a:hlinkClick r:id="rId3"/>
              </a:rPr>
              <a:t>Graphic Design Project Proposal</a:t>
            </a:r>
            <a:r>
              <a:rPr b="1" lang="en"/>
              <a:t> </a:t>
            </a:r>
            <a:r>
              <a:rPr lang="en"/>
              <a:t>presentation</a:t>
            </a:r>
            <a:endParaRPr/>
          </a:p>
          <a:p>
            <a:pPr indent="-317500" lvl="0" marL="457200" rtl="0" algn="l">
              <a:spcBef>
                <a:spcPts val="1000"/>
              </a:spcBef>
              <a:spcAft>
                <a:spcPts val="0"/>
              </a:spcAft>
              <a:buSzPts val="1400"/>
              <a:buFont typeface="Open Sans"/>
              <a:buChar char="●"/>
            </a:pPr>
            <a:r>
              <a:rPr lang="en"/>
              <a:t>These infographics are adapted to the style of the aforementioned presentation, so you can insert them easily and have them completely integrated at once. You just need to do the following:</a:t>
            </a:r>
            <a:endParaRPr/>
          </a:p>
          <a:p>
            <a:pPr indent="-317500" lvl="1" marL="914400" rtl="0" algn="l">
              <a:spcBef>
                <a:spcPts val="1000"/>
              </a:spcBef>
              <a:spcAft>
                <a:spcPts val="0"/>
              </a:spcAft>
              <a:buSzPts val="1400"/>
              <a:buFont typeface="Open Sans"/>
              <a:buChar char="○"/>
            </a:pPr>
            <a:r>
              <a:rPr lang="en"/>
              <a:t>Select the element that you want to copy</a:t>
            </a:r>
            <a:endParaRPr/>
          </a:p>
          <a:p>
            <a:pPr indent="-317500" lvl="1" marL="914400" rtl="0" algn="l">
              <a:spcBef>
                <a:spcPts val="0"/>
              </a:spcBef>
              <a:spcAft>
                <a:spcPts val="0"/>
              </a:spcAft>
              <a:buSzPts val="1400"/>
              <a:buFont typeface="Open Sans"/>
              <a:buChar char="○"/>
            </a:pPr>
            <a:r>
              <a:rPr lang="en"/>
              <a:t>Right-click and choose “Copy”</a:t>
            </a:r>
            <a:endParaRPr/>
          </a:p>
          <a:p>
            <a:pPr indent="-317500" lvl="1" marL="914400" rtl="0" algn="l">
              <a:spcBef>
                <a:spcPts val="0"/>
              </a:spcBef>
              <a:spcAft>
                <a:spcPts val="0"/>
              </a:spcAft>
              <a:buSzPts val="1400"/>
              <a:buFont typeface="Open Sans"/>
              <a:buChar char="○"/>
            </a:pPr>
            <a:r>
              <a:rPr lang="en"/>
              <a:t>Go to the slide where you want the element to appear</a:t>
            </a:r>
            <a:endParaRPr/>
          </a:p>
          <a:p>
            <a:pPr indent="-317500" lvl="1" marL="914400" rtl="0" algn="l">
              <a:spcBef>
                <a:spcPts val="0"/>
              </a:spcBef>
              <a:spcAft>
                <a:spcPts val="0"/>
              </a:spcAft>
              <a:buSzPts val="1400"/>
              <a:buFont typeface="Open Sans"/>
              <a:buChar char="○"/>
            </a:pPr>
            <a:r>
              <a:rPr lang="en"/>
              <a:t>Right-click and choose “Paste”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6" name="Shape 726"/>
        <p:cNvGrpSpPr/>
        <p:nvPr/>
      </p:nvGrpSpPr>
      <p:grpSpPr>
        <a:xfrm>
          <a:off x="0" y="0"/>
          <a:ext cx="0" cy="0"/>
          <a:chOff x="0" y="0"/>
          <a:chExt cx="0" cy="0"/>
        </a:xfrm>
      </p:grpSpPr>
      <p:sp>
        <p:nvSpPr>
          <p:cNvPr id="727" name="Google Shape;727;p34"/>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sp>
        <p:nvSpPr>
          <p:cNvPr id="728" name="Google Shape;728;p34"/>
          <p:cNvSpPr/>
          <p:nvPr/>
        </p:nvSpPr>
        <p:spPr>
          <a:xfrm>
            <a:off x="6487972" y="1398726"/>
            <a:ext cx="1148100" cy="1148100"/>
          </a:xfrm>
          <a:prstGeom prst="donut">
            <a:avLst>
              <a:gd fmla="val 25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4"/>
          <p:cNvSpPr/>
          <p:nvPr/>
        </p:nvSpPr>
        <p:spPr>
          <a:xfrm>
            <a:off x="6487985" y="1398726"/>
            <a:ext cx="1148100" cy="1148100"/>
          </a:xfrm>
          <a:prstGeom prst="blockArc">
            <a:avLst>
              <a:gd fmla="val 16167123" name="adj1"/>
              <a:gd fmla="val 0" name="adj2"/>
              <a:gd fmla="val 2500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4"/>
          <p:cNvSpPr/>
          <p:nvPr/>
        </p:nvSpPr>
        <p:spPr>
          <a:xfrm>
            <a:off x="1507847" y="1398726"/>
            <a:ext cx="1148100" cy="1148100"/>
          </a:xfrm>
          <a:prstGeom prst="donut">
            <a:avLst>
              <a:gd fmla="val 25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4"/>
          <p:cNvSpPr/>
          <p:nvPr/>
        </p:nvSpPr>
        <p:spPr>
          <a:xfrm rot="10800000">
            <a:off x="1507860" y="1398726"/>
            <a:ext cx="1148100" cy="1148100"/>
          </a:xfrm>
          <a:prstGeom prst="blockArc">
            <a:avLst>
              <a:gd fmla="val 5383122" name="adj1"/>
              <a:gd fmla="val 0" name="adj2"/>
              <a:gd fmla="val 2500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4"/>
          <p:cNvSpPr txBox="1"/>
          <p:nvPr/>
        </p:nvSpPr>
        <p:spPr>
          <a:xfrm>
            <a:off x="3855726" y="2659650"/>
            <a:ext cx="1428300" cy="36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BUDGET</a:t>
            </a:r>
            <a:endParaRPr sz="1800">
              <a:solidFill>
                <a:schemeClr val="dk2"/>
              </a:solidFill>
              <a:latin typeface="Anton"/>
              <a:ea typeface="Anton"/>
              <a:cs typeface="Anton"/>
              <a:sym typeface="Anton"/>
            </a:endParaRPr>
          </a:p>
        </p:txBody>
      </p:sp>
      <p:cxnSp>
        <p:nvCxnSpPr>
          <p:cNvPr id="733" name="Google Shape;733;p34"/>
          <p:cNvCxnSpPr>
            <a:stCxn id="734" idx="3"/>
            <a:endCxn id="735" idx="1"/>
          </p:cNvCxnSpPr>
          <p:nvPr/>
        </p:nvCxnSpPr>
        <p:spPr>
          <a:xfrm flipH="1" rot="10800000">
            <a:off x="2796000" y="1997867"/>
            <a:ext cx="1413900" cy="842700"/>
          </a:xfrm>
          <a:prstGeom prst="bentConnector3">
            <a:avLst>
              <a:gd fmla="val 50004" name="adj1"/>
            </a:avLst>
          </a:prstGeom>
          <a:noFill/>
          <a:ln cap="flat" cmpd="sng" w="9525">
            <a:solidFill>
              <a:schemeClr val="dk1"/>
            </a:solidFill>
            <a:prstDash val="solid"/>
            <a:round/>
            <a:headEnd len="med" w="med" type="diamond"/>
            <a:tailEnd len="med" w="med" type="none"/>
          </a:ln>
        </p:spPr>
      </p:cxnSp>
      <p:cxnSp>
        <p:nvCxnSpPr>
          <p:cNvPr id="736" name="Google Shape;736;p34"/>
          <p:cNvCxnSpPr>
            <a:stCxn id="737" idx="3"/>
            <a:endCxn id="738" idx="1"/>
          </p:cNvCxnSpPr>
          <p:nvPr/>
        </p:nvCxnSpPr>
        <p:spPr>
          <a:xfrm flipH="1" rot="10800000">
            <a:off x="4933903" y="2840448"/>
            <a:ext cx="1411800" cy="823800"/>
          </a:xfrm>
          <a:prstGeom prst="bentConnector3">
            <a:avLst>
              <a:gd fmla="val 49995" name="adj1"/>
            </a:avLst>
          </a:prstGeom>
          <a:noFill/>
          <a:ln cap="flat" cmpd="sng" w="9525">
            <a:solidFill>
              <a:schemeClr val="dk1"/>
            </a:solidFill>
            <a:prstDash val="solid"/>
            <a:round/>
            <a:headEnd len="med" w="med" type="none"/>
            <a:tailEnd len="med" w="med" type="diamond"/>
          </a:ln>
        </p:spPr>
      </p:cxnSp>
      <p:grpSp>
        <p:nvGrpSpPr>
          <p:cNvPr id="739" name="Google Shape;739;p34"/>
          <p:cNvGrpSpPr/>
          <p:nvPr/>
        </p:nvGrpSpPr>
        <p:grpSpPr>
          <a:xfrm>
            <a:off x="865525" y="1635798"/>
            <a:ext cx="4068378" cy="2941277"/>
            <a:chOff x="865525" y="1635798"/>
            <a:chExt cx="4068378" cy="2941277"/>
          </a:xfrm>
        </p:grpSpPr>
        <p:grpSp>
          <p:nvGrpSpPr>
            <p:cNvPr id="740" name="Google Shape;740;p34"/>
            <p:cNvGrpSpPr/>
            <p:nvPr/>
          </p:nvGrpSpPr>
          <p:grpSpPr>
            <a:xfrm>
              <a:off x="865525" y="2659667"/>
              <a:ext cx="2432400" cy="1917408"/>
              <a:chOff x="865525" y="2659667"/>
              <a:chExt cx="2432400" cy="1917408"/>
            </a:xfrm>
          </p:grpSpPr>
          <p:sp>
            <p:nvSpPr>
              <p:cNvPr id="734" name="Google Shape;734;p34"/>
              <p:cNvSpPr txBox="1"/>
              <p:nvPr/>
            </p:nvSpPr>
            <p:spPr>
              <a:xfrm>
                <a:off x="1367700" y="2659667"/>
                <a:ext cx="1428300" cy="36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WORK</a:t>
                </a:r>
                <a:endParaRPr sz="1800">
                  <a:solidFill>
                    <a:schemeClr val="dk2"/>
                  </a:solidFill>
                  <a:latin typeface="Anton"/>
                  <a:ea typeface="Anton"/>
                  <a:cs typeface="Anton"/>
                  <a:sym typeface="Anton"/>
                </a:endParaRPr>
              </a:p>
            </p:txBody>
          </p:sp>
          <p:sp>
            <p:nvSpPr>
              <p:cNvPr id="741" name="Google Shape;741;p34"/>
              <p:cNvSpPr txBox="1"/>
              <p:nvPr/>
            </p:nvSpPr>
            <p:spPr>
              <a:xfrm>
                <a:off x="865525" y="3584975"/>
                <a:ext cx="2432400" cy="992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Jupiter is the biggest planet in the sky</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Earth is the third planet from the Sun</a:t>
                </a:r>
                <a:endParaRPr>
                  <a:solidFill>
                    <a:schemeClr val="dk1"/>
                  </a:solidFill>
                  <a:latin typeface="Anaheim"/>
                  <a:ea typeface="Anaheim"/>
                  <a:cs typeface="Anaheim"/>
                  <a:sym typeface="Anaheim"/>
                </a:endParaRPr>
              </a:p>
            </p:txBody>
          </p:sp>
          <p:sp>
            <p:nvSpPr>
              <p:cNvPr id="742" name="Google Shape;742;p34"/>
              <p:cNvSpPr txBox="1"/>
              <p:nvPr/>
            </p:nvSpPr>
            <p:spPr>
              <a:xfrm>
                <a:off x="1366275" y="3223174"/>
                <a:ext cx="1428300" cy="36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75%</a:t>
                </a:r>
                <a:endParaRPr sz="1800">
                  <a:solidFill>
                    <a:schemeClr val="dk2"/>
                  </a:solidFill>
                  <a:latin typeface="Anton"/>
                  <a:ea typeface="Anton"/>
                  <a:cs typeface="Anton"/>
                  <a:sym typeface="Anton"/>
                </a:endParaRPr>
              </a:p>
            </p:txBody>
          </p:sp>
        </p:grpSp>
        <p:sp>
          <p:nvSpPr>
            <p:cNvPr id="735" name="Google Shape;735;p34"/>
            <p:cNvSpPr/>
            <p:nvPr/>
          </p:nvSpPr>
          <p:spPr>
            <a:xfrm>
              <a:off x="4210003" y="1635798"/>
              <a:ext cx="723900" cy="723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01</a:t>
              </a:r>
              <a:endParaRPr sz="1800">
                <a:solidFill>
                  <a:schemeClr val="dk2"/>
                </a:solidFill>
                <a:latin typeface="Anton"/>
                <a:ea typeface="Anton"/>
                <a:cs typeface="Anton"/>
                <a:sym typeface="Anton"/>
              </a:endParaRPr>
            </a:p>
          </p:txBody>
        </p:sp>
      </p:grpSp>
      <p:grpSp>
        <p:nvGrpSpPr>
          <p:cNvPr id="743" name="Google Shape;743;p34"/>
          <p:cNvGrpSpPr/>
          <p:nvPr/>
        </p:nvGrpSpPr>
        <p:grpSpPr>
          <a:xfrm>
            <a:off x="4210003" y="2659640"/>
            <a:ext cx="4068196" cy="1917435"/>
            <a:chOff x="4210003" y="2659640"/>
            <a:chExt cx="4068196" cy="1917435"/>
          </a:xfrm>
        </p:grpSpPr>
        <p:grpSp>
          <p:nvGrpSpPr>
            <p:cNvPr id="744" name="Google Shape;744;p34"/>
            <p:cNvGrpSpPr/>
            <p:nvPr/>
          </p:nvGrpSpPr>
          <p:grpSpPr>
            <a:xfrm>
              <a:off x="5845800" y="2659640"/>
              <a:ext cx="2432400" cy="1917435"/>
              <a:chOff x="5845800" y="2659640"/>
              <a:chExt cx="2432400" cy="1917435"/>
            </a:xfrm>
          </p:grpSpPr>
          <p:sp>
            <p:nvSpPr>
              <p:cNvPr id="738" name="Google Shape;738;p34"/>
              <p:cNvSpPr txBox="1"/>
              <p:nvPr/>
            </p:nvSpPr>
            <p:spPr>
              <a:xfrm>
                <a:off x="6345575" y="2659640"/>
                <a:ext cx="1428300" cy="36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EXPERIENCE</a:t>
                </a:r>
                <a:endParaRPr sz="1800">
                  <a:solidFill>
                    <a:schemeClr val="dk2"/>
                  </a:solidFill>
                  <a:latin typeface="Anton"/>
                  <a:ea typeface="Anton"/>
                  <a:cs typeface="Anton"/>
                  <a:sym typeface="Anton"/>
                </a:endParaRPr>
              </a:p>
            </p:txBody>
          </p:sp>
          <p:sp>
            <p:nvSpPr>
              <p:cNvPr id="745" name="Google Shape;745;p34"/>
              <p:cNvSpPr txBox="1"/>
              <p:nvPr/>
            </p:nvSpPr>
            <p:spPr>
              <a:xfrm>
                <a:off x="5845800" y="3584975"/>
                <a:ext cx="2432400" cy="9921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Pluto is considered a dwarf planet</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Mercury is the smallest planet in the sky</a:t>
                </a:r>
                <a:endParaRPr>
                  <a:solidFill>
                    <a:schemeClr val="dk1"/>
                  </a:solidFill>
                  <a:latin typeface="Anaheim"/>
                  <a:ea typeface="Anaheim"/>
                  <a:cs typeface="Anaheim"/>
                  <a:sym typeface="Anaheim"/>
                </a:endParaRPr>
              </a:p>
            </p:txBody>
          </p:sp>
          <p:sp>
            <p:nvSpPr>
              <p:cNvPr id="746" name="Google Shape;746;p34"/>
              <p:cNvSpPr txBox="1"/>
              <p:nvPr/>
            </p:nvSpPr>
            <p:spPr>
              <a:xfrm>
                <a:off x="6347875" y="3223174"/>
                <a:ext cx="1428300" cy="36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25%</a:t>
                </a:r>
                <a:endParaRPr sz="1800">
                  <a:solidFill>
                    <a:schemeClr val="dk2"/>
                  </a:solidFill>
                  <a:latin typeface="Anton"/>
                  <a:ea typeface="Anton"/>
                  <a:cs typeface="Anton"/>
                  <a:sym typeface="Anton"/>
                </a:endParaRPr>
              </a:p>
            </p:txBody>
          </p:sp>
        </p:grpSp>
        <p:sp>
          <p:nvSpPr>
            <p:cNvPr id="737" name="Google Shape;737;p34"/>
            <p:cNvSpPr/>
            <p:nvPr/>
          </p:nvSpPr>
          <p:spPr>
            <a:xfrm>
              <a:off x="4210003" y="3302298"/>
              <a:ext cx="723900" cy="723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02</a:t>
              </a:r>
              <a:endParaRPr sz="1800">
                <a:solidFill>
                  <a:schemeClr val="dk2"/>
                </a:solidFill>
                <a:latin typeface="Anton"/>
                <a:ea typeface="Anton"/>
                <a:cs typeface="Anton"/>
                <a:sym typeface="Anton"/>
              </a:endParaRPr>
            </a:p>
          </p:txBody>
        </p:sp>
      </p:grpSp>
      <p:cxnSp>
        <p:nvCxnSpPr>
          <p:cNvPr id="747" name="Google Shape;747;p34"/>
          <p:cNvCxnSpPr>
            <a:stCxn id="735" idx="2"/>
            <a:endCxn id="732" idx="0"/>
          </p:cNvCxnSpPr>
          <p:nvPr/>
        </p:nvCxnSpPr>
        <p:spPr>
          <a:xfrm flipH="1">
            <a:off x="4569853" y="2359698"/>
            <a:ext cx="2100" cy="300000"/>
          </a:xfrm>
          <a:prstGeom prst="straightConnector1">
            <a:avLst/>
          </a:prstGeom>
          <a:noFill/>
          <a:ln cap="flat" cmpd="sng" w="9525">
            <a:solidFill>
              <a:schemeClr val="dk1"/>
            </a:solidFill>
            <a:prstDash val="solid"/>
            <a:round/>
            <a:headEnd len="med" w="med" type="diamond"/>
            <a:tailEnd len="med" w="med" type="none"/>
          </a:ln>
        </p:spPr>
      </p:cxnSp>
      <p:cxnSp>
        <p:nvCxnSpPr>
          <p:cNvPr id="748" name="Google Shape;748;p34"/>
          <p:cNvCxnSpPr>
            <a:stCxn id="732" idx="2"/>
            <a:endCxn id="737" idx="0"/>
          </p:cNvCxnSpPr>
          <p:nvPr/>
        </p:nvCxnSpPr>
        <p:spPr>
          <a:xfrm>
            <a:off x="4569876" y="3021450"/>
            <a:ext cx="2100" cy="280800"/>
          </a:xfrm>
          <a:prstGeom prst="straightConnector1">
            <a:avLst/>
          </a:prstGeom>
          <a:noFill/>
          <a:ln cap="flat" cmpd="sng" w="9525">
            <a:solidFill>
              <a:schemeClr val="dk1"/>
            </a:solidFill>
            <a:prstDash val="solid"/>
            <a:round/>
            <a:headEnd len="med" w="med" type="none"/>
            <a:tailEnd len="med" w="med" type="diamond"/>
          </a:ln>
        </p:spPr>
      </p:cxnSp>
      <p:cxnSp>
        <p:nvCxnSpPr>
          <p:cNvPr id="749" name="Google Shape;749;p34"/>
          <p:cNvCxnSpPr/>
          <p:nvPr/>
        </p:nvCxnSpPr>
        <p:spPr>
          <a:xfrm rot="10800000">
            <a:off x="7062022" y="1163526"/>
            <a:ext cx="0" cy="235200"/>
          </a:xfrm>
          <a:prstGeom prst="straightConnector1">
            <a:avLst/>
          </a:prstGeom>
          <a:noFill/>
          <a:ln cap="flat" cmpd="sng" w="9525">
            <a:solidFill>
              <a:schemeClr val="dk1"/>
            </a:solidFill>
            <a:prstDash val="solid"/>
            <a:round/>
            <a:headEnd len="med" w="med" type="none"/>
            <a:tailEnd len="med" w="med" type="diamond"/>
          </a:ln>
        </p:spPr>
      </p:cxnSp>
      <p:cxnSp>
        <p:nvCxnSpPr>
          <p:cNvPr id="750" name="Google Shape;750;p34"/>
          <p:cNvCxnSpPr/>
          <p:nvPr/>
        </p:nvCxnSpPr>
        <p:spPr>
          <a:xfrm rot="10800000">
            <a:off x="2081897" y="1163526"/>
            <a:ext cx="0" cy="235200"/>
          </a:xfrm>
          <a:prstGeom prst="straightConnector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p35"/>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sp>
        <p:nvSpPr>
          <p:cNvPr id="756" name="Google Shape;756;p35"/>
          <p:cNvSpPr/>
          <p:nvPr/>
        </p:nvSpPr>
        <p:spPr>
          <a:xfrm>
            <a:off x="3304050" y="1577175"/>
            <a:ext cx="2535900" cy="411600"/>
          </a:xfrm>
          <a:prstGeom prst="roundRect">
            <a:avLst>
              <a:gd fmla="val 0" name="adj"/>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BRAND IDENTITY</a:t>
            </a:r>
            <a:endParaRPr sz="1800">
              <a:solidFill>
                <a:schemeClr val="dk2"/>
              </a:solidFill>
              <a:latin typeface="Anton"/>
              <a:ea typeface="Anton"/>
              <a:cs typeface="Anton"/>
              <a:sym typeface="Anton"/>
            </a:endParaRPr>
          </a:p>
        </p:txBody>
      </p:sp>
      <p:cxnSp>
        <p:nvCxnSpPr>
          <p:cNvPr id="757" name="Google Shape;757;p35"/>
          <p:cNvCxnSpPr>
            <a:stCxn id="756" idx="1"/>
            <a:endCxn id="758" idx="3"/>
          </p:cNvCxnSpPr>
          <p:nvPr/>
        </p:nvCxnSpPr>
        <p:spPr>
          <a:xfrm rot="10800000">
            <a:off x="2349150" y="1782975"/>
            <a:ext cx="954900" cy="0"/>
          </a:xfrm>
          <a:prstGeom prst="straightConnector1">
            <a:avLst/>
          </a:prstGeom>
          <a:noFill/>
          <a:ln cap="flat" cmpd="sng" w="9525">
            <a:solidFill>
              <a:schemeClr val="dk1"/>
            </a:solidFill>
            <a:prstDash val="solid"/>
            <a:round/>
            <a:headEnd len="med" w="med" type="none"/>
            <a:tailEnd len="med" w="med" type="diamond"/>
          </a:ln>
        </p:spPr>
      </p:cxnSp>
      <p:cxnSp>
        <p:nvCxnSpPr>
          <p:cNvPr id="759" name="Google Shape;759;p35"/>
          <p:cNvCxnSpPr>
            <a:stCxn id="756" idx="2"/>
            <a:endCxn id="760" idx="0"/>
          </p:cNvCxnSpPr>
          <p:nvPr/>
        </p:nvCxnSpPr>
        <p:spPr>
          <a:xfrm flipH="1">
            <a:off x="4571700" y="1988775"/>
            <a:ext cx="300" cy="497700"/>
          </a:xfrm>
          <a:prstGeom prst="straightConnector1">
            <a:avLst/>
          </a:prstGeom>
          <a:noFill/>
          <a:ln cap="flat" cmpd="sng" w="9525">
            <a:solidFill>
              <a:schemeClr val="dk1"/>
            </a:solidFill>
            <a:prstDash val="solid"/>
            <a:round/>
            <a:headEnd len="med" w="med" type="none"/>
            <a:tailEnd len="med" w="med" type="diamond"/>
          </a:ln>
        </p:spPr>
      </p:cxnSp>
      <p:cxnSp>
        <p:nvCxnSpPr>
          <p:cNvPr id="761" name="Google Shape;761;p35"/>
          <p:cNvCxnSpPr>
            <a:stCxn id="756" idx="3"/>
            <a:endCxn id="762" idx="1"/>
          </p:cNvCxnSpPr>
          <p:nvPr/>
        </p:nvCxnSpPr>
        <p:spPr>
          <a:xfrm>
            <a:off x="5839950" y="1782975"/>
            <a:ext cx="954900" cy="0"/>
          </a:xfrm>
          <a:prstGeom prst="straightConnector1">
            <a:avLst/>
          </a:prstGeom>
          <a:noFill/>
          <a:ln cap="flat" cmpd="sng" w="9525">
            <a:solidFill>
              <a:schemeClr val="dk1"/>
            </a:solidFill>
            <a:prstDash val="solid"/>
            <a:round/>
            <a:headEnd len="med" w="med" type="none"/>
            <a:tailEnd len="med" w="med" type="diamond"/>
          </a:ln>
        </p:spPr>
      </p:cxnSp>
      <p:grpSp>
        <p:nvGrpSpPr>
          <p:cNvPr id="763" name="Google Shape;763;p35"/>
          <p:cNvGrpSpPr/>
          <p:nvPr/>
        </p:nvGrpSpPr>
        <p:grpSpPr>
          <a:xfrm>
            <a:off x="713050" y="2416113"/>
            <a:ext cx="2536075" cy="965413"/>
            <a:chOff x="713050" y="2416113"/>
            <a:chExt cx="2536075" cy="965413"/>
          </a:xfrm>
        </p:grpSpPr>
        <p:sp>
          <p:nvSpPr>
            <p:cNvPr id="764" name="Google Shape;764;p35"/>
            <p:cNvSpPr/>
            <p:nvPr/>
          </p:nvSpPr>
          <p:spPr>
            <a:xfrm>
              <a:off x="713225" y="2416113"/>
              <a:ext cx="2535900" cy="411600"/>
            </a:xfrm>
            <a:prstGeom prst="roundRect">
              <a:avLst>
                <a:gd fmla="val 0" name="adj"/>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VISUAL</a:t>
              </a:r>
              <a:endParaRPr sz="1800">
                <a:solidFill>
                  <a:schemeClr val="dk2"/>
                </a:solidFill>
                <a:latin typeface="Anton"/>
                <a:ea typeface="Anton"/>
                <a:cs typeface="Anton"/>
                <a:sym typeface="Anton"/>
              </a:endParaRPr>
            </a:p>
          </p:txBody>
        </p:sp>
        <p:sp>
          <p:nvSpPr>
            <p:cNvPr id="765" name="Google Shape;765;p35"/>
            <p:cNvSpPr txBox="1"/>
            <p:nvPr/>
          </p:nvSpPr>
          <p:spPr>
            <a:xfrm>
              <a:off x="713050" y="2827725"/>
              <a:ext cx="2535900" cy="55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Jupiter is a gas giant and the biggest planet</a:t>
              </a:r>
              <a:endParaRPr>
                <a:solidFill>
                  <a:schemeClr val="dk1"/>
                </a:solidFill>
                <a:latin typeface="Anaheim"/>
                <a:ea typeface="Anaheim"/>
                <a:cs typeface="Anaheim"/>
                <a:sym typeface="Anaheim"/>
              </a:endParaRPr>
            </a:p>
          </p:txBody>
        </p:sp>
      </p:grpSp>
      <p:grpSp>
        <p:nvGrpSpPr>
          <p:cNvPr id="766" name="Google Shape;766;p35"/>
          <p:cNvGrpSpPr/>
          <p:nvPr/>
        </p:nvGrpSpPr>
        <p:grpSpPr>
          <a:xfrm>
            <a:off x="5894700" y="2416113"/>
            <a:ext cx="2536075" cy="965413"/>
            <a:chOff x="5894700" y="2416113"/>
            <a:chExt cx="2536075" cy="965413"/>
          </a:xfrm>
        </p:grpSpPr>
        <p:sp>
          <p:nvSpPr>
            <p:cNvPr id="767" name="Google Shape;767;p35"/>
            <p:cNvSpPr txBox="1"/>
            <p:nvPr/>
          </p:nvSpPr>
          <p:spPr>
            <a:xfrm>
              <a:off x="5894700" y="2827725"/>
              <a:ext cx="2535900" cy="55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Venus has a beautiful name but is hot</a:t>
              </a:r>
              <a:endParaRPr>
                <a:solidFill>
                  <a:schemeClr val="dk1"/>
                </a:solidFill>
                <a:latin typeface="Anaheim"/>
                <a:ea typeface="Anaheim"/>
                <a:cs typeface="Anaheim"/>
                <a:sym typeface="Anaheim"/>
              </a:endParaRPr>
            </a:p>
          </p:txBody>
        </p:sp>
        <p:sp>
          <p:nvSpPr>
            <p:cNvPr id="768" name="Google Shape;768;p35"/>
            <p:cNvSpPr/>
            <p:nvPr/>
          </p:nvSpPr>
          <p:spPr>
            <a:xfrm>
              <a:off x="5894875" y="2416113"/>
              <a:ext cx="2535900" cy="411600"/>
            </a:xfrm>
            <a:prstGeom prst="roundRect">
              <a:avLst>
                <a:gd fmla="val 0" name="adj"/>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MULTIMEDIA</a:t>
              </a:r>
              <a:endParaRPr sz="1800">
                <a:solidFill>
                  <a:schemeClr val="dk2"/>
                </a:solidFill>
                <a:latin typeface="Anton"/>
                <a:ea typeface="Anton"/>
                <a:cs typeface="Anton"/>
                <a:sym typeface="Anton"/>
              </a:endParaRPr>
            </a:p>
          </p:txBody>
        </p:sp>
      </p:grpSp>
      <p:grpSp>
        <p:nvGrpSpPr>
          <p:cNvPr id="769" name="Google Shape;769;p35"/>
          <p:cNvGrpSpPr/>
          <p:nvPr/>
        </p:nvGrpSpPr>
        <p:grpSpPr>
          <a:xfrm>
            <a:off x="3303875" y="3544588"/>
            <a:ext cx="2536075" cy="965413"/>
            <a:chOff x="3303875" y="3544588"/>
            <a:chExt cx="2536075" cy="965413"/>
          </a:xfrm>
        </p:grpSpPr>
        <p:sp>
          <p:nvSpPr>
            <p:cNvPr id="770" name="Google Shape;770;p35"/>
            <p:cNvSpPr txBox="1"/>
            <p:nvPr/>
          </p:nvSpPr>
          <p:spPr>
            <a:xfrm>
              <a:off x="3303875" y="3956200"/>
              <a:ext cx="2535900" cy="55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Mercury is the closest planet to the Sun</a:t>
              </a:r>
              <a:endParaRPr>
                <a:solidFill>
                  <a:schemeClr val="dk1"/>
                </a:solidFill>
                <a:latin typeface="Anaheim"/>
                <a:ea typeface="Anaheim"/>
                <a:cs typeface="Anaheim"/>
                <a:sym typeface="Anaheim"/>
              </a:endParaRPr>
            </a:p>
          </p:txBody>
        </p:sp>
        <p:sp>
          <p:nvSpPr>
            <p:cNvPr id="771" name="Google Shape;771;p35"/>
            <p:cNvSpPr/>
            <p:nvPr/>
          </p:nvSpPr>
          <p:spPr>
            <a:xfrm>
              <a:off x="3304050" y="3544588"/>
              <a:ext cx="2535900" cy="411600"/>
            </a:xfrm>
            <a:prstGeom prst="roundRect">
              <a:avLst>
                <a:gd fmla="val 0" name="adj"/>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CONCEPTUAL</a:t>
              </a:r>
              <a:endParaRPr sz="1800">
                <a:solidFill>
                  <a:schemeClr val="dk2"/>
                </a:solidFill>
                <a:latin typeface="Anton"/>
                <a:ea typeface="Anton"/>
                <a:cs typeface="Anton"/>
                <a:sym typeface="Anton"/>
              </a:endParaRPr>
            </a:p>
          </p:txBody>
        </p:sp>
      </p:grpSp>
      <p:grpSp>
        <p:nvGrpSpPr>
          <p:cNvPr id="772" name="Google Shape;772;p35"/>
          <p:cNvGrpSpPr/>
          <p:nvPr/>
        </p:nvGrpSpPr>
        <p:grpSpPr>
          <a:xfrm>
            <a:off x="6794875" y="1417275"/>
            <a:ext cx="735900" cy="731400"/>
            <a:chOff x="6794875" y="1417275"/>
            <a:chExt cx="735900" cy="731400"/>
          </a:xfrm>
        </p:grpSpPr>
        <p:sp>
          <p:nvSpPr>
            <p:cNvPr id="762" name="Google Shape;762;p35"/>
            <p:cNvSpPr txBox="1"/>
            <p:nvPr/>
          </p:nvSpPr>
          <p:spPr>
            <a:xfrm>
              <a:off x="6794875" y="1417275"/>
              <a:ext cx="735900" cy="7314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solidFill>
                  <a:schemeClr val="lt1"/>
                </a:solidFill>
                <a:latin typeface="Paytone One"/>
                <a:ea typeface="Paytone One"/>
                <a:cs typeface="Paytone One"/>
                <a:sym typeface="Paytone One"/>
              </a:endParaRPr>
            </a:p>
          </p:txBody>
        </p:sp>
        <p:grpSp>
          <p:nvGrpSpPr>
            <p:cNvPr id="773" name="Google Shape;773;p35"/>
            <p:cNvGrpSpPr/>
            <p:nvPr/>
          </p:nvGrpSpPr>
          <p:grpSpPr>
            <a:xfrm>
              <a:off x="6925575" y="1546763"/>
              <a:ext cx="474150" cy="472425"/>
              <a:chOff x="6188075" y="1191700"/>
              <a:chExt cx="474150" cy="472425"/>
            </a:xfrm>
          </p:grpSpPr>
          <p:sp>
            <p:nvSpPr>
              <p:cNvPr id="774" name="Google Shape;774;p35"/>
              <p:cNvSpPr/>
              <p:nvPr/>
            </p:nvSpPr>
            <p:spPr>
              <a:xfrm>
                <a:off x="6188075" y="1191700"/>
                <a:ext cx="474150" cy="472425"/>
              </a:xfrm>
              <a:custGeom>
                <a:rect b="b" l="l" r="r" t="t"/>
                <a:pathLst>
                  <a:path extrusionOk="0" h="18897" w="18966">
                    <a:moveTo>
                      <a:pt x="4934" y="733"/>
                    </a:moveTo>
                    <a:lnTo>
                      <a:pt x="4934" y="1814"/>
                    </a:lnTo>
                    <a:lnTo>
                      <a:pt x="733" y="1814"/>
                    </a:lnTo>
                    <a:lnTo>
                      <a:pt x="733" y="733"/>
                    </a:lnTo>
                    <a:close/>
                    <a:moveTo>
                      <a:pt x="4934" y="2615"/>
                    </a:moveTo>
                    <a:lnTo>
                      <a:pt x="4934" y="3714"/>
                    </a:lnTo>
                    <a:lnTo>
                      <a:pt x="733" y="3714"/>
                    </a:lnTo>
                    <a:lnTo>
                      <a:pt x="733" y="2615"/>
                    </a:lnTo>
                    <a:close/>
                    <a:moveTo>
                      <a:pt x="4934" y="4428"/>
                    </a:moveTo>
                    <a:lnTo>
                      <a:pt x="4934" y="5526"/>
                    </a:lnTo>
                    <a:lnTo>
                      <a:pt x="733" y="5526"/>
                    </a:lnTo>
                    <a:lnTo>
                      <a:pt x="733" y="4428"/>
                    </a:lnTo>
                    <a:close/>
                    <a:moveTo>
                      <a:pt x="13213" y="2685"/>
                    </a:moveTo>
                    <a:lnTo>
                      <a:pt x="16194" y="5666"/>
                    </a:lnTo>
                    <a:lnTo>
                      <a:pt x="15392" y="6468"/>
                    </a:lnTo>
                    <a:lnTo>
                      <a:pt x="12429" y="3487"/>
                    </a:lnTo>
                    <a:lnTo>
                      <a:pt x="13213" y="2685"/>
                    </a:lnTo>
                    <a:close/>
                    <a:moveTo>
                      <a:pt x="4934" y="6259"/>
                    </a:moveTo>
                    <a:lnTo>
                      <a:pt x="4934" y="7409"/>
                    </a:lnTo>
                    <a:lnTo>
                      <a:pt x="733" y="7409"/>
                    </a:lnTo>
                    <a:lnTo>
                      <a:pt x="733" y="6259"/>
                    </a:lnTo>
                    <a:close/>
                    <a:moveTo>
                      <a:pt x="11906" y="3992"/>
                    </a:moveTo>
                    <a:lnTo>
                      <a:pt x="14887" y="6973"/>
                    </a:lnTo>
                    <a:lnTo>
                      <a:pt x="14085" y="7775"/>
                    </a:lnTo>
                    <a:lnTo>
                      <a:pt x="11122" y="4794"/>
                    </a:lnTo>
                    <a:lnTo>
                      <a:pt x="11906" y="3992"/>
                    </a:lnTo>
                    <a:close/>
                    <a:moveTo>
                      <a:pt x="10599" y="5300"/>
                    </a:moveTo>
                    <a:lnTo>
                      <a:pt x="13579" y="8281"/>
                    </a:lnTo>
                    <a:lnTo>
                      <a:pt x="12778" y="9082"/>
                    </a:lnTo>
                    <a:lnTo>
                      <a:pt x="9814" y="6102"/>
                    </a:lnTo>
                    <a:lnTo>
                      <a:pt x="10599" y="5300"/>
                    </a:lnTo>
                    <a:close/>
                    <a:moveTo>
                      <a:pt x="4934" y="8141"/>
                    </a:moveTo>
                    <a:lnTo>
                      <a:pt x="4934" y="9222"/>
                    </a:lnTo>
                    <a:lnTo>
                      <a:pt x="733" y="9222"/>
                    </a:lnTo>
                    <a:lnTo>
                      <a:pt x="733" y="8141"/>
                    </a:lnTo>
                    <a:close/>
                    <a:moveTo>
                      <a:pt x="9291" y="6607"/>
                    </a:moveTo>
                    <a:lnTo>
                      <a:pt x="12272" y="9588"/>
                    </a:lnTo>
                    <a:lnTo>
                      <a:pt x="11470" y="10390"/>
                    </a:lnTo>
                    <a:lnTo>
                      <a:pt x="8507" y="7409"/>
                    </a:lnTo>
                    <a:lnTo>
                      <a:pt x="9291" y="6607"/>
                    </a:lnTo>
                    <a:close/>
                    <a:moveTo>
                      <a:pt x="7984" y="7914"/>
                    </a:moveTo>
                    <a:lnTo>
                      <a:pt x="10965" y="10895"/>
                    </a:lnTo>
                    <a:lnTo>
                      <a:pt x="10163" y="11697"/>
                    </a:lnTo>
                    <a:lnTo>
                      <a:pt x="7200" y="8716"/>
                    </a:lnTo>
                    <a:lnTo>
                      <a:pt x="7984" y="7914"/>
                    </a:lnTo>
                    <a:close/>
                    <a:moveTo>
                      <a:pt x="4934" y="9954"/>
                    </a:moveTo>
                    <a:lnTo>
                      <a:pt x="4934" y="13231"/>
                    </a:lnTo>
                    <a:lnTo>
                      <a:pt x="733" y="13231"/>
                    </a:lnTo>
                    <a:lnTo>
                      <a:pt x="733" y="9954"/>
                    </a:lnTo>
                    <a:close/>
                    <a:moveTo>
                      <a:pt x="6677" y="9222"/>
                    </a:moveTo>
                    <a:lnTo>
                      <a:pt x="9657" y="12203"/>
                    </a:lnTo>
                    <a:lnTo>
                      <a:pt x="8646" y="13231"/>
                    </a:lnTo>
                    <a:lnTo>
                      <a:pt x="5666" y="13231"/>
                    </a:lnTo>
                    <a:lnTo>
                      <a:pt x="5666" y="10250"/>
                    </a:lnTo>
                    <a:lnTo>
                      <a:pt x="6677" y="9222"/>
                    </a:lnTo>
                    <a:close/>
                    <a:moveTo>
                      <a:pt x="10825" y="13946"/>
                    </a:moveTo>
                    <a:lnTo>
                      <a:pt x="10825" y="18164"/>
                    </a:lnTo>
                    <a:lnTo>
                      <a:pt x="9657" y="18164"/>
                    </a:lnTo>
                    <a:lnTo>
                      <a:pt x="9657" y="13946"/>
                    </a:lnTo>
                    <a:close/>
                    <a:moveTo>
                      <a:pt x="12638" y="13946"/>
                    </a:moveTo>
                    <a:lnTo>
                      <a:pt x="12638" y="18164"/>
                    </a:lnTo>
                    <a:lnTo>
                      <a:pt x="11557" y="18164"/>
                    </a:lnTo>
                    <a:lnTo>
                      <a:pt x="11557" y="13946"/>
                    </a:lnTo>
                    <a:close/>
                    <a:moveTo>
                      <a:pt x="14451" y="13946"/>
                    </a:moveTo>
                    <a:lnTo>
                      <a:pt x="14451" y="18164"/>
                    </a:lnTo>
                    <a:lnTo>
                      <a:pt x="13370" y="18164"/>
                    </a:lnTo>
                    <a:lnTo>
                      <a:pt x="13370" y="13946"/>
                    </a:lnTo>
                    <a:close/>
                    <a:moveTo>
                      <a:pt x="16351" y="13946"/>
                    </a:moveTo>
                    <a:lnTo>
                      <a:pt x="16351" y="18164"/>
                    </a:lnTo>
                    <a:lnTo>
                      <a:pt x="15253" y="18164"/>
                    </a:lnTo>
                    <a:lnTo>
                      <a:pt x="15253" y="13946"/>
                    </a:lnTo>
                    <a:close/>
                    <a:moveTo>
                      <a:pt x="18164" y="13946"/>
                    </a:moveTo>
                    <a:lnTo>
                      <a:pt x="18164" y="18164"/>
                    </a:lnTo>
                    <a:lnTo>
                      <a:pt x="17066" y="18164"/>
                    </a:lnTo>
                    <a:lnTo>
                      <a:pt x="17066" y="13946"/>
                    </a:lnTo>
                    <a:close/>
                    <a:moveTo>
                      <a:pt x="367" y="1"/>
                    </a:moveTo>
                    <a:cubicBezTo>
                      <a:pt x="140" y="1"/>
                      <a:pt x="1" y="158"/>
                      <a:pt x="1" y="367"/>
                    </a:cubicBezTo>
                    <a:lnTo>
                      <a:pt x="1" y="16055"/>
                    </a:lnTo>
                    <a:cubicBezTo>
                      <a:pt x="1" y="16491"/>
                      <a:pt x="70" y="16857"/>
                      <a:pt x="227" y="17223"/>
                    </a:cubicBezTo>
                    <a:cubicBezTo>
                      <a:pt x="367" y="17502"/>
                      <a:pt x="576" y="17798"/>
                      <a:pt x="872" y="18094"/>
                    </a:cubicBezTo>
                    <a:cubicBezTo>
                      <a:pt x="1099" y="18373"/>
                      <a:pt x="1378" y="18530"/>
                      <a:pt x="1744" y="18670"/>
                    </a:cubicBezTo>
                    <a:cubicBezTo>
                      <a:pt x="2110" y="18809"/>
                      <a:pt x="2476" y="18896"/>
                      <a:pt x="2842" y="18896"/>
                    </a:cubicBezTo>
                    <a:lnTo>
                      <a:pt x="5160" y="18896"/>
                    </a:lnTo>
                    <a:cubicBezTo>
                      <a:pt x="5369" y="18896"/>
                      <a:pt x="5526" y="18739"/>
                      <a:pt x="5526" y="18530"/>
                    </a:cubicBezTo>
                    <a:cubicBezTo>
                      <a:pt x="5526" y="18373"/>
                      <a:pt x="5369" y="18164"/>
                      <a:pt x="5160" y="18164"/>
                    </a:cubicBezTo>
                    <a:lnTo>
                      <a:pt x="2842" y="18164"/>
                    </a:lnTo>
                    <a:cubicBezTo>
                      <a:pt x="2249" y="18164"/>
                      <a:pt x="1744" y="17937"/>
                      <a:pt x="1378" y="17589"/>
                    </a:cubicBezTo>
                    <a:cubicBezTo>
                      <a:pt x="942" y="17153"/>
                      <a:pt x="733" y="16630"/>
                      <a:pt x="733" y="16055"/>
                    </a:cubicBezTo>
                    <a:lnTo>
                      <a:pt x="733" y="13946"/>
                    </a:lnTo>
                    <a:lnTo>
                      <a:pt x="8943" y="13946"/>
                    </a:lnTo>
                    <a:lnTo>
                      <a:pt x="8943" y="18164"/>
                    </a:lnTo>
                    <a:lnTo>
                      <a:pt x="8507" y="18164"/>
                    </a:lnTo>
                    <a:cubicBezTo>
                      <a:pt x="8280" y="18164"/>
                      <a:pt x="8141" y="18373"/>
                      <a:pt x="8141" y="18530"/>
                    </a:cubicBezTo>
                    <a:cubicBezTo>
                      <a:pt x="8141" y="18739"/>
                      <a:pt x="8280" y="18896"/>
                      <a:pt x="8507" y="18896"/>
                    </a:cubicBezTo>
                    <a:lnTo>
                      <a:pt x="18530" y="18896"/>
                    </a:lnTo>
                    <a:cubicBezTo>
                      <a:pt x="18739" y="18896"/>
                      <a:pt x="18966" y="18739"/>
                      <a:pt x="18966" y="18530"/>
                    </a:cubicBezTo>
                    <a:lnTo>
                      <a:pt x="18966" y="13580"/>
                    </a:lnTo>
                    <a:cubicBezTo>
                      <a:pt x="18966" y="13370"/>
                      <a:pt x="18739" y="13231"/>
                      <a:pt x="18530" y="13231"/>
                    </a:cubicBezTo>
                    <a:lnTo>
                      <a:pt x="9727" y="13231"/>
                    </a:lnTo>
                    <a:lnTo>
                      <a:pt x="16996" y="5962"/>
                    </a:lnTo>
                    <a:cubicBezTo>
                      <a:pt x="17135" y="5823"/>
                      <a:pt x="17135" y="5596"/>
                      <a:pt x="16996" y="5457"/>
                    </a:cubicBezTo>
                    <a:lnTo>
                      <a:pt x="13510" y="1970"/>
                    </a:lnTo>
                    <a:cubicBezTo>
                      <a:pt x="13440" y="1892"/>
                      <a:pt x="13348" y="1853"/>
                      <a:pt x="13257" y="1853"/>
                    </a:cubicBezTo>
                    <a:cubicBezTo>
                      <a:pt x="13165" y="1853"/>
                      <a:pt x="13074" y="1892"/>
                      <a:pt x="13004" y="1970"/>
                    </a:cubicBezTo>
                    <a:lnTo>
                      <a:pt x="5666" y="9222"/>
                    </a:lnTo>
                    <a:lnTo>
                      <a:pt x="5666" y="367"/>
                    </a:lnTo>
                    <a:cubicBezTo>
                      <a:pt x="5666" y="158"/>
                      <a:pt x="5526" y="1"/>
                      <a:pt x="53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5"/>
              <p:cNvSpPr/>
              <p:nvPr/>
            </p:nvSpPr>
            <p:spPr>
              <a:xfrm>
                <a:off x="6349750" y="1645800"/>
                <a:ext cx="18325" cy="18325"/>
              </a:xfrm>
              <a:custGeom>
                <a:rect b="b" l="l" r="r" t="t"/>
                <a:pathLst>
                  <a:path extrusionOk="0" h="733" w="733">
                    <a:moveTo>
                      <a:pt x="367" y="0"/>
                    </a:moveTo>
                    <a:cubicBezTo>
                      <a:pt x="140" y="0"/>
                      <a:pt x="1" y="209"/>
                      <a:pt x="1" y="366"/>
                    </a:cubicBezTo>
                    <a:cubicBezTo>
                      <a:pt x="1" y="575"/>
                      <a:pt x="140" y="732"/>
                      <a:pt x="367" y="732"/>
                    </a:cubicBezTo>
                    <a:cubicBezTo>
                      <a:pt x="576" y="732"/>
                      <a:pt x="733" y="575"/>
                      <a:pt x="733" y="366"/>
                    </a:cubicBezTo>
                    <a:cubicBezTo>
                      <a:pt x="733" y="209"/>
                      <a:pt x="576" y="0"/>
                      <a:pt x="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5"/>
              <p:cNvSpPr/>
              <p:nvPr/>
            </p:nvSpPr>
            <p:spPr>
              <a:xfrm>
                <a:off x="6224250" y="1558625"/>
                <a:ext cx="69300" cy="68875"/>
              </a:xfrm>
              <a:custGeom>
                <a:rect b="b" l="l" r="r" t="t"/>
                <a:pathLst>
                  <a:path extrusionOk="0" h="2755" w="2772">
                    <a:moveTo>
                      <a:pt x="1395" y="803"/>
                    </a:moveTo>
                    <a:cubicBezTo>
                      <a:pt x="1743" y="803"/>
                      <a:pt x="2040" y="1082"/>
                      <a:pt x="2040" y="1378"/>
                    </a:cubicBezTo>
                    <a:cubicBezTo>
                      <a:pt x="2040" y="1744"/>
                      <a:pt x="1743" y="2040"/>
                      <a:pt x="1395" y="2040"/>
                    </a:cubicBezTo>
                    <a:cubicBezTo>
                      <a:pt x="1029" y="2040"/>
                      <a:pt x="802" y="1744"/>
                      <a:pt x="802" y="1378"/>
                    </a:cubicBezTo>
                    <a:cubicBezTo>
                      <a:pt x="802" y="1082"/>
                      <a:pt x="1029" y="803"/>
                      <a:pt x="1395" y="803"/>
                    </a:cubicBezTo>
                    <a:close/>
                    <a:moveTo>
                      <a:pt x="1395" y="1"/>
                    </a:moveTo>
                    <a:cubicBezTo>
                      <a:pt x="663" y="1"/>
                      <a:pt x="0" y="646"/>
                      <a:pt x="0" y="1378"/>
                    </a:cubicBezTo>
                    <a:cubicBezTo>
                      <a:pt x="0" y="2180"/>
                      <a:pt x="663" y="2755"/>
                      <a:pt x="1395" y="2755"/>
                    </a:cubicBezTo>
                    <a:cubicBezTo>
                      <a:pt x="2179" y="2755"/>
                      <a:pt x="2772" y="2180"/>
                      <a:pt x="2772" y="1378"/>
                    </a:cubicBezTo>
                    <a:cubicBezTo>
                      <a:pt x="2772" y="646"/>
                      <a:pt x="2179" y="1"/>
                      <a:pt x="13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 name="Google Shape;777;p35"/>
          <p:cNvGrpSpPr/>
          <p:nvPr/>
        </p:nvGrpSpPr>
        <p:grpSpPr>
          <a:xfrm>
            <a:off x="1613200" y="1417274"/>
            <a:ext cx="735900" cy="731400"/>
            <a:chOff x="1613200" y="1417274"/>
            <a:chExt cx="735900" cy="731400"/>
          </a:xfrm>
        </p:grpSpPr>
        <p:sp>
          <p:nvSpPr>
            <p:cNvPr id="758" name="Google Shape;758;p35"/>
            <p:cNvSpPr txBox="1"/>
            <p:nvPr/>
          </p:nvSpPr>
          <p:spPr>
            <a:xfrm>
              <a:off x="1613200" y="1417274"/>
              <a:ext cx="735900" cy="731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solidFill>
                  <a:schemeClr val="lt1"/>
                </a:solidFill>
                <a:latin typeface="Paytone One"/>
                <a:ea typeface="Paytone One"/>
                <a:cs typeface="Paytone One"/>
                <a:sym typeface="Paytone One"/>
              </a:endParaRPr>
            </a:p>
          </p:txBody>
        </p:sp>
        <p:grpSp>
          <p:nvGrpSpPr>
            <p:cNvPr id="778" name="Google Shape;778;p35"/>
            <p:cNvGrpSpPr/>
            <p:nvPr/>
          </p:nvGrpSpPr>
          <p:grpSpPr>
            <a:xfrm>
              <a:off x="1787500" y="1545900"/>
              <a:ext cx="387000" cy="474150"/>
              <a:chOff x="5490825" y="1901600"/>
              <a:chExt cx="387000" cy="474150"/>
            </a:xfrm>
          </p:grpSpPr>
          <p:sp>
            <p:nvSpPr>
              <p:cNvPr id="779" name="Google Shape;779;p35"/>
              <p:cNvSpPr/>
              <p:nvPr/>
            </p:nvSpPr>
            <p:spPr>
              <a:xfrm>
                <a:off x="5692600" y="2357425"/>
                <a:ext cx="19625" cy="18325"/>
              </a:xfrm>
              <a:custGeom>
                <a:rect b="b" l="l" r="r" t="t"/>
                <a:pathLst>
                  <a:path extrusionOk="0" h="733" w="785">
                    <a:moveTo>
                      <a:pt x="436" y="0"/>
                    </a:moveTo>
                    <a:cubicBezTo>
                      <a:pt x="209" y="0"/>
                      <a:pt x="0" y="157"/>
                      <a:pt x="0" y="366"/>
                    </a:cubicBezTo>
                    <a:cubicBezTo>
                      <a:pt x="0" y="593"/>
                      <a:pt x="209" y="732"/>
                      <a:pt x="436" y="732"/>
                    </a:cubicBezTo>
                    <a:cubicBezTo>
                      <a:pt x="575" y="732"/>
                      <a:pt x="785" y="593"/>
                      <a:pt x="785" y="366"/>
                    </a:cubicBezTo>
                    <a:cubicBezTo>
                      <a:pt x="785" y="157"/>
                      <a:pt x="575" y="0"/>
                      <a:pt x="4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5"/>
              <p:cNvSpPr/>
              <p:nvPr/>
            </p:nvSpPr>
            <p:spPr>
              <a:xfrm>
                <a:off x="5572750" y="1939950"/>
                <a:ext cx="110725" cy="18325"/>
              </a:xfrm>
              <a:custGeom>
                <a:rect b="b" l="l" r="r" t="t"/>
                <a:pathLst>
                  <a:path extrusionOk="0" h="733" w="4429">
                    <a:moveTo>
                      <a:pt x="349" y="0"/>
                    </a:moveTo>
                    <a:cubicBezTo>
                      <a:pt x="210" y="0"/>
                      <a:pt x="1" y="140"/>
                      <a:pt x="1" y="366"/>
                    </a:cubicBezTo>
                    <a:cubicBezTo>
                      <a:pt x="1" y="575"/>
                      <a:pt x="210" y="732"/>
                      <a:pt x="349" y="732"/>
                    </a:cubicBezTo>
                    <a:lnTo>
                      <a:pt x="4062" y="732"/>
                    </a:lnTo>
                    <a:cubicBezTo>
                      <a:pt x="4271" y="732"/>
                      <a:pt x="4428" y="575"/>
                      <a:pt x="4428" y="366"/>
                    </a:cubicBezTo>
                    <a:cubicBezTo>
                      <a:pt x="4428" y="140"/>
                      <a:pt x="4271" y="0"/>
                      <a:pt x="40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5"/>
              <p:cNvSpPr/>
              <p:nvPr/>
            </p:nvSpPr>
            <p:spPr>
              <a:xfrm>
                <a:off x="5639875" y="1976100"/>
                <a:ext cx="90650" cy="18325"/>
              </a:xfrm>
              <a:custGeom>
                <a:rect b="b" l="l" r="r" t="t"/>
                <a:pathLst>
                  <a:path extrusionOk="0" h="733" w="3626">
                    <a:moveTo>
                      <a:pt x="366" y="1"/>
                    </a:moveTo>
                    <a:cubicBezTo>
                      <a:pt x="140" y="1"/>
                      <a:pt x="0" y="158"/>
                      <a:pt x="0" y="367"/>
                    </a:cubicBezTo>
                    <a:cubicBezTo>
                      <a:pt x="0" y="594"/>
                      <a:pt x="140" y="733"/>
                      <a:pt x="366" y="733"/>
                    </a:cubicBezTo>
                    <a:lnTo>
                      <a:pt x="3260" y="733"/>
                    </a:lnTo>
                    <a:cubicBezTo>
                      <a:pt x="3486" y="733"/>
                      <a:pt x="3626" y="594"/>
                      <a:pt x="3626" y="367"/>
                    </a:cubicBezTo>
                    <a:cubicBezTo>
                      <a:pt x="3626" y="158"/>
                      <a:pt x="3486" y="1"/>
                      <a:pt x="3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5"/>
              <p:cNvSpPr/>
              <p:nvPr/>
            </p:nvSpPr>
            <p:spPr>
              <a:xfrm>
                <a:off x="5527000" y="1976100"/>
                <a:ext cx="89350" cy="18325"/>
              </a:xfrm>
              <a:custGeom>
                <a:rect b="b" l="l" r="r" t="t"/>
                <a:pathLst>
                  <a:path extrusionOk="0" h="733" w="3574">
                    <a:moveTo>
                      <a:pt x="366" y="1"/>
                    </a:moveTo>
                    <a:cubicBezTo>
                      <a:pt x="157" y="1"/>
                      <a:pt x="0" y="158"/>
                      <a:pt x="0" y="367"/>
                    </a:cubicBezTo>
                    <a:cubicBezTo>
                      <a:pt x="0" y="594"/>
                      <a:pt x="157" y="733"/>
                      <a:pt x="366" y="733"/>
                    </a:cubicBezTo>
                    <a:lnTo>
                      <a:pt x="3208" y="733"/>
                    </a:lnTo>
                    <a:cubicBezTo>
                      <a:pt x="3417" y="733"/>
                      <a:pt x="3574" y="594"/>
                      <a:pt x="3574" y="367"/>
                    </a:cubicBezTo>
                    <a:cubicBezTo>
                      <a:pt x="3574" y="158"/>
                      <a:pt x="3417" y="1"/>
                      <a:pt x="3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5"/>
              <p:cNvSpPr/>
              <p:nvPr/>
            </p:nvSpPr>
            <p:spPr>
              <a:xfrm>
                <a:off x="5490825" y="1901600"/>
                <a:ext cx="387000" cy="474150"/>
              </a:xfrm>
              <a:custGeom>
                <a:rect b="b" l="l" r="r" t="t"/>
                <a:pathLst>
                  <a:path extrusionOk="0" h="18966" w="15480">
                    <a:moveTo>
                      <a:pt x="12865" y="4515"/>
                    </a:moveTo>
                    <a:lnTo>
                      <a:pt x="11993" y="5665"/>
                    </a:lnTo>
                    <a:lnTo>
                      <a:pt x="11035" y="5665"/>
                    </a:lnTo>
                    <a:lnTo>
                      <a:pt x="11035" y="4515"/>
                    </a:lnTo>
                    <a:close/>
                    <a:moveTo>
                      <a:pt x="13301" y="5230"/>
                    </a:moveTo>
                    <a:lnTo>
                      <a:pt x="13301" y="11121"/>
                    </a:lnTo>
                    <a:lnTo>
                      <a:pt x="11035" y="11121"/>
                    </a:lnTo>
                    <a:lnTo>
                      <a:pt x="11035" y="6397"/>
                    </a:lnTo>
                    <a:lnTo>
                      <a:pt x="12133" y="6397"/>
                    </a:lnTo>
                    <a:cubicBezTo>
                      <a:pt x="12272" y="6397"/>
                      <a:pt x="12342" y="6328"/>
                      <a:pt x="12429" y="6258"/>
                    </a:cubicBezTo>
                    <a:lnTo>
                      <a:pt x="13301" y="5230"/>
                    </a:lnTo>
                    <a:close/>
                    <a:moveTo>
                      <a:pt x="14747" y="11853"/>
                    </a:moveTo>
                    <a:lnTo>
                      <a:pt x="14747" y="12568"/>
                    </a:lnTo>
                    <a:lnTo>
                      <a:pt x="13440" y="12568"/>
                    </a:lnTo>
                    <a:lnTo>
                      <a:pt x="13440" y="11853"/>
                    </a:lnTo>
                    <a:close/>
                    <a:moveTo>
                      <a:pt x="10320" y="732"/>
                    </a:moveTo>
                    <a:lnTo>
                      <a:pt x="10320" y="11121"/>
                    </a:lnTo>
                    <a:lnTo>
                      <a:pt x="7339" y="11121"/>
                    </a:lnTo>
                    <a:cubicBezTo>
                      <a:pt x="7200" y="11121"/>
                      <a:pt x="6973" y="11261"/>
                      <a:pt x="6973" y="11487"/>
                    </a:cubicBezTo>
                    <a:lnTo>
                      <a:pt x="6973" y="14468"/>
                    </a:lnTo>
                    <a:lnTo>
                      <a:pt x="733" y="14468"/>
                    </a:lnTo>
                    <a:lnTo>
                      <a:pt x="733" y="732"/>
                    </a:lnTo>
                    <a:close/>
                    <a:moveTo>
                      <a:pt x="12708" y="11853"/>
                    </a:moveTo>
                    <a:lnTo>
                      <a:pt x="12708" y="12934"/>
                    </a:lnTo>
                    <a:cubicBezTo>
                      <a:pt x="12708" y="13161"/>
                      <a:pt x="12865" y="13300"/>
                      <a:pt x="13074" y="13300"/>
                    </a:cubicBezTo>
                    <a:lnTo>
                      <a:pt x="14747" y="13300"/>
                    </a:lnTo>
                    <a:lnTo>
                      <a:pt x="14747" y="15915"/>
                    </a:lnTo>
                    <a:lnTo>
                      <a:pt x="7705" y="15915"/>
                    </a:lnTo>
                    <a:lnTo>
                      <a:pt x="7705" y="11853"/>
                    </a:lnTo>
                    <a:close/>
                    <a:moveTo>
                      <a:pt x="367" y="0"/>
                    </a:moveTo>
                    <a:cubicBezTo>
                      <a:pt x="140" y="0"/>
                      <a:pt x="1" y="227"/>
                      <a:pt x="1" y="366"/>
                    </a:cubicBezTo>
                    <a:lnTo>
                      <a:pt x="1" y="14817"/>
                    </a:lnTo>
                    <a:cubicBezTo>
                      <a:pt x="1" y="15043"/>
                      <a:pt x="140" y="15183"/>
                      <a:pt x="367" y="15183"/>
                    </a:cubicBezTo>
                    <a:lnTo>
                      <a:pt x="2912" y="15183"/>
                    </a:lnTo>
                    <a:lnTo>
                      <a:pt x="2912" y="18599"/>
                    </a:lnTo>
                    <a:cubicBezTo>
                      <a:pt x="2912" y="18669"/>
                      <a:pt x="2981" y="18739"/>
                      <a:pt x="3051" y="18826"/>
                    </a:cubicBezTo>
                    <a:cubicBezTo>
                      <a:pt x="3121" y="18896"/>
                      <a:pt x="3190" y="18965"/>
                      <a:pt x="3278" y="18965"/>
                    </a:cubicBezTo>
                    <a:lnTo>
                      <a:pt x="6834" y="18965"/>
                    </a:lnTo>
                    <a:cubicBezTo>
                      <a:pt x="6973" y="18965"/>
                      <a:pt x="7200" y="18826"/>
                      <a:pt x="7200" y="18599"/>
                    </a:cubicBezTo>
                    <a:cubicBezTo>
                      <a:pt x="7200" y="18390"/>
                      <a:pt x="6973" y="18233"/>
                      <a:pt x="6834" y="18233"/>
                    </a:cubicBezTo>
                    <a:lnTo>
                      <a:pt x="3626" y="18233"/>
                    </a:lnTo>
                    <a:lnTo>
                      <a:pt x="3626" y="15183"/>
                    </a:lnTo>
                    <a:lnTo>
                      <a:pt x="6973" y="15183"/>
                    </a:lnTo>
                    <a:lnTo>
                      <a:pt x="6973" y="16281"/>
                    </a:lnTo>
                    <a:cubicBezTo>
                      <a:pt x="6973" y="16490"/>
                      <a:pt x="7200" y="16647"/>
                      <a:pt x="7339" y="16647"/>
                    </a:cubicBezTo>
                    <a:lnTo>
                      <a:pt x="13301" y="16647"/>
                    </a:lnTo>
                    <a:lnTo>
                      <a:pt x="13301" y="18233"/>
                    </a:lnTo>
                    <a:lnTo>
                      <a:pt x="10093" y="18233"/>
                    </a:lnTo>
                    <a:cubicBezTo>
                      <a:pt x="9954" y="18233"/>
                      <a:pt x="9727" y="18390"/>
                      <a:pt x="9727" y="18599"/>
                    </a:cubicBezTo>
                    <a:cubicBezTo>
                      <a:pt x="9727" y="18826"/>
                      <a:pt x="9954" y="18965"/>
                      <a:pt x="10093" y="18965"/>
                    </a:cubicBezTo>
                    <a:lnTo>
                      <a:pt x="13649" y="18965"/>
                    </a:lnTo>
                    <a:cubicBezTo>
                      <a:pt x="13736" y="18965"/>
                      <a:pt x="13806" y="18896"/>
                      <a:pt x="13876" y="18826"/>
                    </a:cubicBezTo>
                    <a:cubicBezTo>
                      <a:pt x="13946" y="18739"/>
                      <a:pt x="14015" y="18669"/>
                      <a:pt x="14015" y="18599"/>
                    </a:cubicBezTo>
                    <a:lnTo>
                      <a:pt x="14015" y="16647"/>
                    </a:lnTo>
                    <a:lnTo>
                      <a:pt x="15113" y="16647"/>
                    </a:lnTo>
                    <a:cubicBezTo>
                      <a:pt x="15323" y="16647"/>
                      <a:pt x="15480" y="16490"/>
                      <a:pt x="15480" y="16281"/>
                    </a:cubicBezTo>
                    <a:lnTo>
                      <a:pt x="15480" y="11487"/>
                    </a:lnTo>
                    <a:cubicBezTo>
                      <a:pt x="15480" y="11261"/>
                      <a:pt x="15323" y="11121"/>
                      <a:pt x="15113" y="11121"/>
                    </a:cubicBezTo>
                    <a:lnTo>
                      <a:pt x="14015" y="11121"/>
                    </a:lnTo>
                    <a:lnTo>
                      <a:pt x="14015" y="4149"/>
                    </a:lnTo>
                    <a:cubicBezTo>
                      <a:pt x="14015" y="4079"/>
                      <a:pt x="13946" y="4009"/>
                      <a:pt x="13876" y="3922"/>
                    </a:cubicBezTo>
                    <a:cubicBezTo>
                      <a:pt x="13806" y="3852"/>
                      <a:pt x="13736" y="3783"/>
                      <a:pt x="13649" y="3783"/>
                    </a:cubicBezTo>
                    <a:lnTo>
                      <a:pt x="11035" y="3783"/>
                    </a:lnTo>
                    <a:lnTo>
                      <a:pt x="11035" y="366"/>
                    </a:lnTo>
                    <a:cubicBezTo>
                      <a:pt x="11035" y="227"/>
                      <a:pt x="10895" y="0"/>
                      <a:pt x="106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 name="Google Shape;784;p35"/>
          <p:cNvGrpSpPr/>
          <p:nvPr/>
        </p:nvGrpSpPr>
        <p:grpSpPr>
          <a:xfrm>
            <a:off x="4203875" y="2486473"/>
            <a:ext cx="735900" cy="731400"/>
            <a:chOff x="4203875" y="2486473"/>
            <a:chExt cx="735900" cy="731400"/>
          </a:xfrm>
        </p:grpSpPr>
        <p:sp>
          <p:nvSpPr>
            <p:cNvPr id="760" name="Google Shape;760;p35"/>
            <p:cNvSpPr txBox="1"/>
            <p:nvPr/>
          </p:nvSpPr>
          <p:spPr>
            <a:xfrm>
              <a:off x="4203875" y="2486473"/>
              <a:ext cx="735900" cy="7314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400">
                <a:solidFill>
                  <a:schemeClr val="lt1"/>
                </a:solidFill>
                <a:latin typeface="Paytone One"/>
                <a:ea typeface="Paytone One"/>
                <a:cs typeface="Paytone One"/>
                <a:sym typeface="Paytone One"/>
              </a:endParaRPr>
            </a:p>
          </p:txBody>
        </p:sp>
        <p:grpSp>
          <p:nvGrpSpPr>
            <p:cNvPr id="785" name="Google Shape;785;p35"/>
            <p:cNvGrpSpPr/>
            <p:nvPr/>
          </p:nvGrpSpPr>
          <p:grpSpPr>
            <a:xfrm>
              <a:off x="4334100" y="2615100"/>
              <a:ext cx="475450" cy="474150"/>
              <a:chOff x="6925425" y="4033425"/>
              <a:chExt cx="475450" cy="474150"/>
            </a:xfrm>
          </p:grpSpPr>
          <p:sp>
            <p:nvSpPr>
              <p:cNvPr id="786" name="Google Shape;786;p35"/>
              <p:cNvSpPr/>
              <p:nvPr/>
            </p:nvSpPr>
            <p:spPr>
              <a:xfrm>
                <a:off x="6925425" y="4033425"/>
                <a:ext cx="475450" cy="474150"/>
              </a:xfrm>
              <a:custGeom>
                <a:rect b="b" l="l" r="r" t="t"/>
                <a:pathLst>
                  <a:path extrusionOk="0" h="18966" w="19018">
                    <a:moveTo>
                      <a:pt x="5160" y="2546"/>
                    </a:moveTo>
                    <a:cubicBezTo>
                      <a:pt x="5230" y="2546"/>
                      <a:pt x="5369" y="2615"/>
                      <a:pt x="5439" y="2685"/>
                    </a:cubicBezTo>
                    <a:cubicBezTo>
                      <a:pt x="5439" y="2755"/>
                      <a:pt x="5508" y="2842"/>
                      <a:pt x="5508" y="2912"/>
                    </a:cubicBezTo>
                    <a:cubicBezTo>
                      <a:pt x="5508" y="3051"/>
                      <a:pt x="5439" y="3121"/>
                      <a:pt x="5439" y="3191"/>
                    </a:cubicBezTo>
                    <a:cubicBezTo>
                      <a:pt x="5369" y="3269"/>
                      <a:pt x="5260" y="3308"/>
                      <a:pt x="5151" y="3308"/>
                    </a:cubicBezTo>
                    <a:cubicBezTo>
                      <a:pt x="5042" y="3308"/>
                      <a:pt x="4933" y="3269"/>
                      <a:pt x="4863" y="3191"/>
                    </a:cubicBezTo>
                    <a:cubicBezTo>
                      <a:pt x="4794" y="3121"/>
                      <a:pt x="4794" y="3051"/>
                      <a:pt x="4794" y="2912"/>
                    </a:cubicBezTo>
                    <a:cubicBezTo>
                      <a:pt x="4794" y="2842"/>
                      <a:pt x="4794" y="2755"/>
                      <a:pt x="4863" y="2685"/>
                    </a:cubicBezTo>
                    <a:cubicBezTo>
                      <a:pt x="4933" y="2615"/>
                      <a:pt x="5073" y="2546"/>
                      <a:pt x="5160" y="2546"/>
                    </a:cubicBezTo>
                    <a:close/>
                    <a:moveTo>
                      <a:pt x="9291" y="2249"/>
                    </a:moveTo>
                    <a:cubicBezTo>
                      <a:pt x="9291" y="2406"/>
                      <a:pt x="9221" y="2546"/>
                      <a:pt x="9221" y="2685"/>
                    </a:cubicBezTo>
                    <a:cubicBezTo>
                      <a:pt x="9221" y="3121"/>
                      <a:pt x="9430" y="3557"/>
                      <a:pt x="9866" y="3783"/>
                    </a:cubicBezTo>
                    <a:lnTo>
                      <a:pt x="8053" y="6764"/>
                    </a:lnTo>
                    <a:cubicBezTo>
                      <a:pt x="7984" y="5457"/>
                      <a:pt x="7339" y="4149"/>
                      <a:pt x="6171" y="3347"/>
                    </a:cubicBezTo>
                    <a:cubicBezTo>
                      <a:pt x="6310" y="2981"/>
                      <a:pt x="6241" y="2546"/>
                      <a:pt x="6031" y="2249"/>
                    </a:cubicBezTo>
                    <a:close/>
                    <a:moveTo>
                      <a:pt x="6973" y="8646"/>
                    </a:moveTo>
                    <a:lnTo>
                      <a:pt x="7618" y="9013"/>
                    </a:lnTo>
                    <a:lnTo>
                      <a:pt x="7182" y="9588"/>
                    </a:lnTo>
                    <a:lnTo>
                      <a:pt x="6607" y="9222"/>
                    </a:lnTo>
                    <a:lnTo>
                      <a:pt x="6973" y="8646"/>
                    </a:lnTo>
                    <a:close/>
                    <a:moveTo>
                      <a:pt x="1238" y="9588"/>
                    </a:moveTo>
                    <a:cubicBezTo>
                      <a:pt x="1377" y="9588"/>
                      <a:pt x="1447" y="9657"/>
                      <a:pt x="1517" y="9727"/>
                    </a:cubicBezTo>
                    <a:cubicBezTo>
                      <a:pt x="1586" y="9814"/>
                      <a:pt x="1586" y="9884"/>
                      <a:pt x="1586" y="9954"/>
                    </a:cubicBezTo>
                    <a:cubicBezTo>
                      <a:pt x="1586" y="10093"/>
                      <a:pt x="1586" y="10163"/>
                      <a:pt x="1517" y="10250"/>
                    </a:cubicBezTo>
                    <a:cubicBezTo>
                      <a:pt x="1447" y="10320"/>
                      <a:pt x="1355" y="10355"/>
                      <a:pt x="1264" y="10355"/>
                    </a:cubicBezTo>
                    <a:cubicBezTo>
                      <a:pt x="1172" y="10355"/>
                      <a:pt x="1081" y="10320"/>
                      <a:pt x="1011" y="10250"/>
                    </a:cubicBezTo>
                    <a:cubicBezTo>
                      <a:pt x="941" y="10163"/>
                      <a:pt x="872" y="10093"/>
                      <a:pt x="872" y="9954"/>
                    </a:cubicBezTo>
                    <a:cubicBezTo>
                      <a:pt x="872" y="9884"/>
                      <a:pt x="941" y="9814"/>
                      <a:pt x="1011" y="9727"/>
                    </a:cubicBezTo>
                    <a:cubicBezTo>
                      <a:pt x="1081" y="9657"/>
                      <a:pt x="1151" y="9588"/>
                      <a:pt x="1238" y="9588"/>
                    </a:cubicBezTo>
                    <a:close/>
                    <a:moveTo>
                      <a:pt x="4288" y="2249"/>
                    </a:moveTo>
                    <a:cubicBezTo>
                      <a:pt x="3922" y="2685"/>
                      <a:pt x="3992" y="3347"/>
                      <a:pt x="4358" y="3713"/>
                    </a:cubicBezTo>
                    <a:cubicBezTo>
                      <a:pt x="4567" y="3923"/>
                      <a:pt x="4863" y="3992"/>
                      <a:pt x="5160" y="3992"/>
                    </a:cubicBezTo>
                    <a:cubicBezTo>
                      <a:pt x="5369" y="3992"/>
                      <a:pt x="5508" y="3992"/>
                      <a:pt x="5665" y="3923"/>
                    </a:cubicBezTo>
                    <a:cubicBezTo>
                      <a:pt x="6467" y="4358"/>
                      <a:pt x="6973" y="5160"/>
                      <a:pt x="7182" y="6032"/>
                    </a:cubicBezTo>
                    <a:cubicBezTo>
                      <a:pt x="7408" y="6607"/>
                      <a:pt x="7408" y="7269"/>
                      <a:pt x="7182" y="7914"/>
                    </a:cubicBezTo>
                    <a:lnTo>
                      <a:pt x="7042" y="7775"/>
                    </a:lnTo>
                    <a:cubicBezTo>
                      <a:pt x="6959" y="7749"/>
                      <a:pt x="6879" y="7733"/>
                      <a:pt x="6807" y="7733"/>
                    </a:cubicBezTo>
                    <a:cubicBezTo>
                      <a:pt x="6681" y="7733"/>
                      <a:pt x="6581" y="7782"/>
                      <a:pt x="6537" y="7914"/>
                    </a:cubicBezTo>
                    <a:lnTo>
                      <a:pt x="5735" y="9152"/>
                    </a:lnTo>
                    <a:cubicBezTo>
                      <a:pt x="5735" y="9291"/>
                      <a:pt x="5665" y="9379"/>
                      <a:pt x="5735" y="9448"/>
                    </a:cubicBezTo>
                    <a:cubicBezTo>
                      <a:pt x="5735" y="9588"/>
                      <a:pt x="5805" y="9657"/>
                      <a:pt x="5874" y="9657"/>
                    </a:cubicBezTo>
                    <a:lnTo>
                      <a:pt x="6031" y="9814"/>
                    </a:lnTo>
                    <a:cubicBezTo>
                      <a:pt x="5369" y="10390"/>
                      <a:pt x="4567" y="10686"/>
                      <a:pt x="3765" y="10686"/>
                    </a:cubicBezTo>
                    <a:cubicBezTo>
                      <a:pt x="3260" y="10686"/>
                      <a:pt x="2824" y="10529"/>
                      <a:pt x="2319" y="10390"/>
                    </a:cubicBezTo>
                    <a:lnTo>
                      <a:pt x="2319" y="2249"/>
                    </a:lnTo>
                    <a:close/>
                    <a:moveTo>
                      <a:pt x="5508" y="10965"/>
                    </a:moveTo>
                    <a:lnTo>
                      <a:pt x="3120" y="15044"/>
                    </a:lnTo>
                    <a:lnTo>
                      <a:pt x="2824" y="15044"/>
                    </a:lnTo>
                    <a:cubicBezTo>
                      <a:pt x="2685" y="15044"/>
                      <a:pt x="2458" y="15113"/>
                      <a:pt x="2319" y="15183"/>
                    </a:cubicBezTo>
                    <a:lnTo>
                      <a:pt x="2319" y="11191"/>
                    </a:lnTo>
                    <a:cubicBezTo>
                      <a:pt x="2824" y="11331"/>
                      <a:pt x="3260" y="11401"/>
                      <a:pt x="3765" y="11401"/>
                    </a:cubicBezTo>
                    <a:cubicBezTo>
                      <a:pt x="4131" y="11401"/>
                      <a:pt x="4497" y="11331"/>
                      <a:pt x="4863" y="11261"/>
                    </a:cubicBezTo>
                    <a:cubicBezTo>
                      <a:pt x="5073" y="11191"/>
                      <a:pt x="5299" y="11122"/>
                      <a:pt x="5508" y="10965"/>
                    </a:cubicBezTo>
                    <a:close/>
                    <a:moveTo>
                      <a:pt x="12568" y="12202"/>
                    </a:moveTo>
                    <a:lnTo>
                      <a:pt x="13143" y="15044"/>
                    </a:lnTo>
                    <a:cubicBezTo>
                      <a:pt x="12847" y="15113"/>
                      <a:pt x="12568" y="15183"/>
                      <a:pt x="12272" y="15392"/>
                    </a:cubicBezTo>
                    <a:cubicBezTo>
                      <a:pt x="12045" y="15619"/>
                      <a:pt x="11975" y="15985"/>
                      <a:pt x="11975" y="16264"/>
                    </a:cubicBezTo>
                    <a:cubicBezTo>
                      <a:pt x="11975" y="16421"/>
                      <a:pt x="11975" y="16560"/>
                      <a:pt x="12045" y="16700"/>
                    </a:cubicBezTo>
                    <a:lnTo>
                      <a:pt x="7112" y="16700"/>
                    </a:lnTo>
                    <a:cubicBezTo>
                      <a:pt x="7182" y="16560"/>
                      <a:pt x="7252" y="16421"/>
                      <a:pt x="7252" y="16264"/>
                    </a:cubicBezTo>
                    <a:cubicBezTo>
                      <a:pt x="7252" y="15985"/>
                      <a:pt x="7112" y="15758"/>
                      <a:pt x="6973" y="15549"/>
                    </a:cubicBezTo>
                    <a:cubicBezTo>
                      <a:pt x="6816" y="15323"/>
                      <a:pt x="6607" y="15183"/>
                      <a:pt x="6380" y="15113"/>
                    </a:cubicBezTo>
                    <a:lnTo>
                      <a:pt x="8123" y="12202"/>
                    </a:lnTo>
                    <a:close/>
                    <a:moveTo>
                      <a:pt x="16839" y="2249"/>
                    </a:moveTo>
                    <a:lnTo>
                      <a:pt x="16839" y="15183"/>
                    </a:lnTo>
                    <a:cubicBezTo>
                      <a:pt x="16699" y="15113"/>
                      <a:pt x="16560" y="15044"/>
                      <a:pt x="16403" y="15044"/>
                    </a:cubicBezTo>
                    <a:lnTo>
                      <a:pt x="16194" y="15044"/>
                    </a:lnTo>
                    <a:lnTo>
                      <a:pt x="15096" y="9884"/>
                    </a:lnTo>
                    <a:cubicBezTo>
                      <a:pt x="15026" y="9727"/>
                      <a:pt x="14886" y="9588"/>
                      <a:pt x="14747" y="9588"/>
                    </a:cubicBezTo>
                    <a:cubicBezTo>
                      <a:pt x="14660" y="9588"/>
                      <a:pt x="14660" y="9657"/>
                      <a:pt x="14660" y="9657"/>
                    </a:cubicBezTo>
                    <a:cubicBezTo>
                      <a:pt x="14520" y="9657"/>
                      <a:pt x="14451" y="9727"/>
                      <a:pt x="14381" y="9814"/>
                    </a:cubicBezTo>
                    <a:cubicBezTo>
                      <a:pt x="14381" y="9884"/>
                      <a:pt x="14311" y="9954"/>
                      <a:pt x="14381" y="10093"/>
                    </a:cubicBezTo>
                    <a:lnTo>
                      <a:pt x="15531" y="15480"/>
                    </a:lnTo>
                    <a:cubicBezTo>
                      <a:pt x="15531" y="15619"/>
                      <a:pt x="15619" y="15689"/>
                      <a:pt x="15619" y="15689"/>
                    </a:cubicBezTo>
                    <a:cubicBezTo>
                      <a:pt x="15688" y="15758"/>
                      <a:pt x="15758" y="15758"/>
                      <a:pt x="15897" y="15758"/>
                    </a:cubicBezTo>
                    <a:lnTo>
                      <a:pt x="16403" y="15758"/>
                    </a:lnTo>
                    <a:cubicBezTo>
                      <a:pt x="16630" y="15758"/>
                      <a:pt x="16839" y="15985"/>
                      <a:pt x="16839" y="16264"/>
                    </a:cubicBezTo>
                    <a:cubicBezTo>
                      <a:pt x="16839" y="16491"/>
                      <a:pt x="16630" y="16700"/>
                      <a:pt x="16403" y="16700"/>
                    </a:cubicBezTo>
                    <a:lnTo>
                      <a:pt x="13143" y="16700"/>
                    </a:lnTo>
                    <a:cubicBezTo>
                      <a:pt x="12917" y="16700"/>
                      <a:pt x="12708" y="16491"/>
                      <a:pt x="12708" y="16264"/>
                    </a:cubicBezTo>
                    <a:cubicBezTo>
                      <a:pt x="12708" y="15985"/>
                      <a:pt x="12917" y="15758"/>
                      <a:pt x="13143" y="15758"/>
                    </a:cubicBezTo>
                    <a:lnTo>
                      <a:pt x="13579" y="15758"/>
                    </a:lnTo>
                    <a:cubicBezTo>
                      <a:pt x="13719" y="15758"/>
                      <a:pt x="13788" y="15758"/>
                      <a:pt x="13875" y="15689"/>
                    </a:cubicBezTo>
                    <a:cubicBezTo>
                      <a:pt x="13945" y="15549"/>
                      <a:pt x="13945" y="15480"/>
                      <a:pt x="13945" y="15323"/>
                    </a:cubicBezTo>
                    <a:lnTo>
                      <a:pt x="13213" y="11767"/>
                    </a:lnTo>
                    <a:cubicBezTo>
                      <a:pt x="13213" y="11627"/>
                      <a:pt x="13074" y="11470"/>
                      <a:pt x="12847" y="11470"/>
                    </a:cubicBezTo>
                    <a:lnTo>
                      <a:pt x="7984" y="11470"/>
                    </a:lnTo>
                    <a:cubicBezTo>
                      <a:pt x="7844" y="11470"/>
                      <a:pt x="7687" y="11557"/>
                      <a:pt x="7618" y="11627"/>
                    </a:cubicBezTo>
                    <a:lnTo>
                      <a:pt x="5439" y="15253"/>
                    </a:lnTo>
                    <a:cubicBezTo>
                      <a:pt x="5369" y="15323"/>
                      <a:pt x="5369" y="15480"/>
                      <a:pt x="5439" y="15619"/>
                    </a:cubicBezTo>
                    <a:cubicBezTo>
                      <a:pt x="5508" y="15758"/>
                      <a:pt x="5596" y="15758"/>
                      <a:pt x="5735" y="15758"/>
                    </a:cubicBezTo>
                    <a:lnTo>
                      <a:pt x="6031" y="15758"/>
                    </a:lnTo>
                    <a:cubicBezTo>
                      <a:pt x="6310" y="15758"/>
                      <a:pt x="6467" y="15985"/>
                      <a:pt x="6467" y="16264"/>
                    </a:cubicBezTo>
                    <a:cubicBezTo>
                      <a:pt x="6467" y="16491"/>
                      <a:pt x="6310" y="16700"/>
                      <a:pt x="6031" y="16700"/>
                    </a:cubicBezTo>
                    <a:lnTo>
                      <a:pt x="2824" y="16700"/>
                    </a:lnTo>
                    <a:cubicBezTo>
                      <a:pt x="2545" y="16700"/>
                      <a:pt x="2319" y="16491"/>
                      <a:pt x="2319" y="16264"/>
                    </a:cubicBezTo>
                    <a:cubicBezTo>
                      <a:pt x="2319" y="15985"/>
                      <a:pt x="2545" y="15758"/>
                      <a:pt x="2824" y="15758"/>
                    </a:cubicBezTo>
                    <a:lnTo>
                      <a:pt x="3330" y="15758"/>
                    </a:lnTo>
                    <a:cubicBezTo>
                      <a:pt x="3417" y="15758"/>
                      <a:pt x="3556" y="15758"/>
                      <a:pt x="3626" y="15619"/>
                    </a:cubicBezTo>
                    <a:lnTo>
                      <a:pt x="6816" y="10250"/>
                    </a:lnTo>
                    <a:lnTo>
                      <a:pt x="7182" y="10459"/>
                    </a:lnTo>
                    <a:cubicBezTo>
                      <a:pt x="7182" y="10459"/>
                      <a:pt x="7252" y="10529"/>
                      <a:pt x="7339" y="10529"/>
                    </a:cubicBezTo>
                    <a:cubicBezTo>
                      <a:pt x="7408" y="10529"/>
                      <a:pt x="7408" y="10459"/>
                      <a:pt x="7408" y="10459"/>
                    </a:cubicBezTo>
                    <a:cubicBezTo>
                      <a:pt x="7548" y="10459"/>
                      <a:pt x="7618" y="10390"/>
                      <a:pt x="7618" y="10320"/>
                    </a:cubicBezTo>
                    <a:lnTo>
                      <a:pt x="8419" y="9082"/>
                    </a:lnTo>
                    <a:cubicBezTo>
                      <a:pt x="8489" y="8856"/>
                      <a:pt x="8489" y="8646"/>
                      <a:pt x="8280" y="8577"/>
                    </a:cubicBezTo>
                    <a:lnTo>
                      <a:pt x="7984" y="8350"/>
                    </a:lnTo>
                    <a:lnTo>
                      <a:pt x="10738" y="3713"/>
                    </a:lnTo>
                    <a:cubicBezTo>
                      <a:pt x="10825" y="3626"/>
                      <a:pt x="10825" y="3487"/>
                      <a:pt x="10738" y="3347"/>
                    </a:cubicBezTo>
                    <a:cubicBezTo>
                      <a:pt x="10668" y="3191"/>
                      <a:pt x="10529" y="3121"/>
                      <a:pt x="10459" y="3121"/>
                    </a:cubicBezTo>
                    <a:cubicBezTo>
                      <a:pt x="10163" y="3121"/>
                      <a:pt x="9953" y="2981"/>
                      <a:pt x="9953" y="2685"/>
                    </a:cubicBezTo>
                    <a:cubicBezTo>
                      <a:pt x="9953" y="2476"/>
                      <a:pt x="10163" y="2249"/>
                      <a:pt x="10459" y="2249"/>
                    </a:cubicBezTo>
                    <a:lnTo>
                      <a:pt x="13649" y="2249"/>
                    </a:lnTo>
                    <a:cubicBezTo>
                      <a:pt x="13875" y="2249"/>
                      <a:pt x="14085" y="2476"/>
                      <a:pt x="14085" y="2685"/>
                    </a:cubicBezTo>
                    <a:cubicBezTo>
                      <a:pt x="14085" y="2981"/>
                      <a:pt x="13875" y="3121"/>
                      <a:pt x="13649" y="3121"/>
                    </a:cubicBezTo>
                    <a:lnTo>
                      <a:pt x="13283" y="3121"/>
                    </a:lnTo>
                    <a:cubicBezTo>
                      <a:pt x="13213" y="3121"/>
                      <a:pt x="13074" y="3191"/>
                      <a:pt x="13074" y="3278"/>
                    </a:cubicBezTo>
                    <a:cubicBezTo>
                      <a:pt x="13004" y="3417"/>
                      <a:pt x="12917" y="3487"/>
                      <a:pt x="12917" y="3626"/>
                    </a:cubicBezTo>
                    <a:lnTo>
                      <a:pt x="13649" y="6834"/>
                    </a:lnTo>
                    <a:cubicBezTo>
                      <a:pt x="13649" y="6973"/>
                      <a:pt x="13875" y="7113"/>
                      <a:pt x="14015" y="7113"/>
                    </a:cubicBezTo>
                    <a:lnTo>
                      <a:pt x="14085" y="7113"/>
                    </a:lnTo>
                    <a:cubicBezTo>
                      <a:pt x="14311" y="7043"/>
                      <a:pt x="14451" y="6834"/>
                      <a:pt x="14381" y="6677"/>
                    </a:cubicBezTo>
                    <a:lnTo>
                      <a:pt x="13788" y="3923"/>
                    </a:lnTo>
                    <a:cubicBezTo>
                      <a:pt x="14085" y="3853"/>
                      <a:pt x="14311" y="3713"/>
                      <a:pt x="14520" y="3487"/>
                    </a:cubicBezTo>
                    <a:cubicBezTo>
                      <a:pt x="14747" y="3278"/>
                      <a:pt x="14817" y="2981"/>
                      <a:pt x="14817" y="2685"/>
                    </a:cubicBezTo>
                    <a:cubicBezTo>
                      <a:pt x="14817" y="2546"/>
                      <a:pt x="14817" y="2406"/>
                      <a:pt x="14747" y="2249"/>
                    </a:cubicBezTo>
                    <a:close/>
                    <a:moveTo>
                      <a:pt x="1952" y="1"/>
                    </a:moveTo>
                    <a:cubicBezTo>
                      <a:pt x="1813" y="1"/>
                      <a:pt x="1586" y="227"/>
                      <a:pt x="1586" y="367"/>
                    </a:cubicBezTo>
                    <a:lnTo>
                      <a:pt x="1586" y="1535"/>
                    </a:lnTo>
                    <a:lnTo>
                      <a:pt x="506" y="1535"/>
                    </a:lnTo>
                    <a:cubicBezTo>
                      <a:pt x="279" y="1535"/>
                      <a:pt x="140" y="1674"/>
                      <a:pt x="140" y="1883"/>
                    </a:cubicBezTo>
                    <a:cubicBezTo>
                      <a:pt x="140" y="2040"/>
                      <a:pt x="279" y="2249"/>
                      <a:pt x="506" y="2249"/>
                    </a:cubicBezTo>
                    <a:lnTo>
                      <a:pt x="1586" y="2249"/>
                    </a:lnTo>
                    <a:lnTo>
                      <a:pt x="1586" y="8943"/>
                    </a:lnTo>
                    <a:cubicBezTo>
                      <a:pt x="1466" y="8889"/>
                      <a:pt x="1335" y="8861"/>
                      <a:pt x="1200" y="8861"/>
                    </a:cubicBezTo>
                    <a:cubicBezTo>
                      <a:pt x="944" y="8861"/>
                      <a:pt x="675" y="8958"/>
                      <a:pt x="436" y="9152"/>
                    </a:cubicBezTo>
                    <a:cubicBezTo>
                      <a:pt x="0" y="9588"/>
                      <a:pt x="0" y="10320"/>
                      <a:pt x="436" y="10756"/>
                    </a:cubicBezTo>
                    <a:cubicBezTo>
                      <a:pt x="645" y="10965"/>
                      <a:pt x="941" y="11035"/>
                      <a:pt x="1238" y="11035"/>
                    </a:cubicBezTo>
                    <a:lnTo>
                      <a:pt x="1586" y="11035"/>
                    </a:lnTo>
                    <a:lnTo>
                      <a:pt x="1586" y="16700"/>
                    </a:lnTo>
                    <a:lnTo>
                      <a:pt x="506" y="16700"/>
                    </a:lnTo>
                    <a:cubicBezTo>
                      <a:pt x="279" y="16700"/>
                      <a:pt x="140" y="16857"/>
                      <a:pt x="140" y="17066"/>
                    </a:cubicBezTo>
                    <a:cubicBezTo>
                      <a:pt x="140" y="17292"/>
                      <a:pt x="279" y="17432"/>
                      <a:pt x="506" y="17432"/>
                    </a:cubicBezTo>
                    <a:lnTo>
                      <a:pt x="1586" y="17432"/>
                    </a:lnTo>
                    <a:lnTo>
                      <a:pt x="1586" y="18600"/>
                    </a:lnTo>
                    <a:cubicBezTo>
                      <a:pt x="1586" y="18739"/>
                      <a:pt x="1813" y="18966"/>
                      <a:pt x="1952" y="18966"/>
                    </a:cubicBezTo>
                    <a:cubicBezTo>
                      <a:pt x="2179" y="18966"/>
                      <a:pt x="2319" y="18739"/>
                      <a:pt x="2319" y="18600"/>
                    </a:cubicBezTo>
                    <a:lnTo>
                      <a:pt x="2319" y="17432"/>
                    </a:lnTo>
                    <a:lnTo>
                      <a:pt x="16839" y="17432"/>
                    </a:lnTo>
                    <a:lnTo>
                      <a:pt x="16839" y="18600"/>
                    </a:lnTo>
                    <a:cubicBezTo>
                      <a:pt x="16839" y="18739"/>
                      <a:pt x="16996" y="18966"/>
                      <a:pt x="17205" y="18966"/>
                    </a:cubicBezTo>
                    <a:cubicBezTo>
                      <a:pt x="17431" y="18966"/>
                      <a:pt x="17571" y="18739"/>
                      <a:pt x="17571" y="18600"/>
                    </a:cubicBezTo>
                    <a:lnTo>
                      <a:pt x="17571" y="17432"/>
                    </a:lnTo>
                    <a:lnTo>
                      <a:pt x="18669" y="17432"/>
                    </a:lnTo>
                    <a:cubicBezTo>
                      <a:pt x="18878" y="17432"/>
                      <a:pt x="19018" y="17292"/>
                      <a:pt x="19018" y="17066"/>
                    </a:cubicBezTo>
                    <a:cubicBezTo>
                      <a:pt x="19018" y="16857"/>
                      <a:pt x="18878" y="16700"/>
                      <a:pt x="18669" y="16700"/>
                    </a:cubicBezTo>
                    <a:lnTo>
                      <a:pt x="17571" y="16700"/>
                    </a:lnTo>
                    <a:lnTo>
                      <a:pt x="17571" y="2249"/>
                    </a:lnTo>
                    <a:lnTo>
                      <a:pt x="18669" y="2249"/>
                    </a:lnTo>
                    <a:cubicBezTo>
                      <a:pt x="18878" y="2249"/>
                      <a:pt x="19018" y="2040"/>
                      <a:pt x="19018" y="1883"/>
                    </a:cubicBezTo>
                    <a:cubicBezTo>
                      <a:pt x="19018" y="1674"/>
                      <a:pt x="18878" y="1535"/>
                      <a:pt x="18669" y="1535"/>
                    </a:cubicBezTo>
                    <a:lnTo>
                      <a:pt x="17571" y="1535"/>
                    </a:lnTo>
                    <a:lnTo>
                      <a:pt x="17571" y="367"/>
                    </a:lnTo>
                    <a:cubicBezTo>
                      <a:pt x="17571" y="227"/>
                      <a:pt x="17431" y="1"/>
                      <a:pt x="17205" y="1"/>
                    </a:cubicBezTo>
                    <a:cubicBezTo>
                      <a:pt x="16996" y="1"/>
                      <a:pt x="16839" y="227"/>
                      <a:pt x="16839" y="367"/>
                    </a:cubicBezTo>
                    <a:lnTo>
                      <a:pt x="16839" y="1535"/>
                    </a:lnTo>
                    <a:lnTo>
                      <a:pt x="2319" y="1535"/>
                    </a:lnTo>
                    <a:lnTo>
                      <a:pt x="2319" y="367"/>
                    </a:lnTo>
                    <a:cubicBezTo>
                      <a:pt x="2319" y="227"/>
                      <a:pt x="2179" y="1"/>
                      <a:pt x="19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5"/>
              <p:cNvSpPr/>
              <p:nvPr/>
            </p:nvSpPr>
            <p:spPr>
              <a:xfrm>
                <a:off x="7275775" y="4233025"/>
                <a:ext cx="18325" cy="18325"/>
              </a:xfrm>
              <a:custGeom>
                <a:rect b="b" l="l" r="r" t="t"/>
                <a:pathLst>
                  <a:path extrusionOk="0" h="733" w="733">
                    <a:moveTo>
                      <a:pt x="367" y="0"/>
                    </a:moveTo>
                    <a:cubicBezTo>
                      <a:pt x="140" y="0"/>
                      <a:pt x="1" y="157"/>
                      <a:pt x="1" y="366"/>
                    </a:cubicBezTo>
                    <a:cubicBezTo>
                      <a:pt x="1" y="593"/>
                      <a:pt x="140" y="732"/>
                      <a:pt x="367" y="732"/>
                    </a:cubicBezTo>
                    <a:cubicBezTo>
                      <a:pt x="576" y="732"/>
                      <a:pt x="733" y="593"/>
                      <a:pt x="733" y="366"/>
                    </a:cubicBezTo>
                    <a:cubicBezTo>
                      <a:pt x="733" y="157"/>
                      <a:pt x="576" y="0"/>
                      <a:pt x="3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5"/>
              <p:cNvSpPr/>
              <p:nvPr/>
            </p:nvSpPr>
            <p:spPr>
              <a:xfrm>
                <a:off x="7139375" y="4160675"/>
                <a:ext cx="107225" cy="130750"/>
              </a:xfrm>
              <a:custGeom>
                <a:rect b="b" l="l" r="r" t="t"/>
                <a:pathLst>
                  <a:path extrusionOk="0" h="5230" w="4289">
                    <a:moveTo>
                      <a:pt x="2772" y="1378"/>
                    </a:moveTo>
                    <a:lnTo>
                      <a:pt x="3417" y="4498"/>
                    </a:lnTo>
                    <a:lnTo>
                      <a:pt x="1029" y="4498"/>
                    </a:lnTo>
                    <a:lnTo>
                      <a:pt x="2772" y="1378"/>
                    </a:lnTo>
                    <a:close/>
                    <a:moveTo>
                      <a:pt x="2982" y="1"/>
                    </a:moveTo>
                    <a:cubicBezTo>
                      <a:pt x="2842" y="1"/>
                      <a:pt x="2703" y="70"/>
                      <a:pt x="2616" y="140"/>
                    </a:cubicBezTo>
                    <a:lnTo>
                      <a:pt x="88" y="4637"/>
                    </a:lnTo>
                    <a:cubicBezTo>
                      <a:pt x="1" y="4724"/>
                      <a:pt x="1" y="4864"/>
                      <a:pt x="88" y="5003"/>
                    </a:cubicBezTo>
                    <a:cubicBezTo>
                      <a:pt x="158" y="5160"/>
                      <a:pt x="227" y="5230"/>
                      <a:pt x="367" y="5230"/>
                    </a:cubicBezTo>
                    <a:lnTo>
                      <a:pt x="3923" y="5230"/>
                    </a:lnTo>
                    <a:cubicBezTo>
                      <a:pt x="4010" y="5230"/>
                      <a:pt x="4150" y="5160"/>
                      <a:pt x="4219" y="5073"/>
                    </a:cubicBezTo>
                    <a:cubicBezTo>
                      <a:pt x="4289" y="4934"/>
                      <a:pt x="4289" y="4864"/>
                      <a:pt x="4289" y="4724"/>
                    </a:cubicBezTo>
                    <a:lnTo>
                      <a:pt x="3348" y="279"/>
                    </a:lnTo>
                    <a:cubicBezTo>
                      <a:pt x="3278" y="140"/>
                      <a:pt x="3139" y="1"/>
                      <a:pt x="29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36"/>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grpSp>
        <p:nvGrpSpPr>
          <p:cNvPr id="794" name="Google Shape;794;p36"/>
          <p:cNvGrpSpPr/>
          <p:nvPr/>
        </p:nvGrpSpPr>
        <p:grpSpPr>
          <a:xfrm>
            <a:off x="4058825" y="1183525"/>
            <a:ext cx="4371751" cy="1467204"/>
            <a:chOff x="4058825" y="1183525"/>
            <a:chExt cx="4371751" cy="1467204"/>
          </a:xfrm>
        </p:grpSpPr>
        <p:sp>
          <p:nvSpPr>
            <p:cNvPr id="795" name="Google Shape;795;p36"/>
            <p:cNvSpPr/>
            <p:nvPr/>
          </p:nvSpPr>
          <p:spPr>
            <a:xfrm>
              <a:off x="4058825" y="1737625"/>
              <a:ext cx="1026300" cy="3585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SKETCH</a:t>
              </a:r>
              <a:endParaRPr sz="1800">
                <a:solidFill>
                  <a:schemeClr val="dk2"/>
                </a:solidFill>
                <a:latin typeface="Anton"/>
                <a:ea typeface="Anton"/>
                <a:cs typeface="Anton"/>
                <a:sym typeface="Anton"/>
              </a:endParaRPr>
            </a:p>
          </p:txBody>
        </p:sp>
        <p:sp>
          <p:nvSpPr>
            <p:cNvPr id="796" name="Google Shape;796;p36"/>
            <p:cNvSpPr txBox="1"/>
            <p:nvPr/>
          </p:nvSpPr>
          <p:spPr>
            <a:xfrm>
              <a:off x="5756376" y="2096629"/>
              <a:ext cx="26742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Jupiter is the biggest planet</a:t>
              </a:r>
              <a:endParaRPr>
                <a:solidFill>
                  <a:schemeClr val="dk1"/>
                </a:solidFill>
                <a:latin typeface="Anaheim"/>
                <a:ea typeface="Anaheim"/>
                <a:cs typeface="Anaheim"/>
                <a:sym typeface="Anaheim"/>
              </a:endParaRPr>
            </a:p>
          </p:txBody>
        </p:sp>
        <p:sp>
          <p:nvSpPr>
            <p:cNvPr id="797" name="Google Shape;797;p36"/>
            <p:cNvSpPr txBox="1"/>
            <p:nvPr/>
          </p:nvSpPr>
          <p:spPr>
            <a:xfrm>
              <a:off x="5756376" y="1183525"/>
              <a:ext cx="26742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Neptune is far away from us</a:t>
              </a:r>
              <a:endParaRPr>
                <a:solidFill>
                  <a:schemeClr val="dk1"/>
                </a:solidFill>
                <a:latin typeface="Anaheim"/>
                <a:ea typeface="Anaheim"/>
                <a:cs typeface="Anaheim"/>
                <a:sym typeface="Anaheim"/>
              </a:endParaRPr>
            </a:p>
          </p:txBody>
        </p:sp>
      </p:grpSp>
      <p:grpSp>
        <p:nvGrpSpPr>
          <p:cNvPr id="798" name="Google Shape;798;p36"/>
          <p:cNvGrpSpPr/>
          <p:nvPr/>
        </p:nvGrpSpPr>
        <p:grpSpPr>
          <a:xfrm>
            <a:off x="4058825" y="3009484"/>
            <a:ext cx="4371751" cy="1464991"/>
            <a:chOff x="4058825" y="2857084"/>
            <a:chExt cx="4371751" cy="1464991"/>
          </a:xfrm>
        </p:grpSpPr>
        <p:sp>
          <p:nvSpPr>
            <p:cNvPr id="799" name="Google Shape;799;p36"/>
            <p:cNvSpPr/>
            <p:nvPr/>
          </p:nvSpPr>
          <p:spPr>
            <a:xfrm>
              <a:off x="4058825" y="3410325"/>
              <a:ext cx="1026300" cy="3585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FINAL</a:t>
              </a:r>
              <a:endParaRPr sz="1800">
                <a:solidFill>
                  <a:schemeClr val="dk2"/>
                </a:solidFill>
                <a:latin typeface="Anton"/>
                <a:ea typeface="Anton"/>
                <a:cs typeface="Anton"/>
                <a:sym typeface="Anton"/>
              </a:endParaRPr>
            </a:p>
          </p:txBody>
        </p:sp>
        <p:sp>
          <p:nvSpPr>
            <p:cNvPr id="800" name="Google Shape;800;p36"/>
            <p:cNvSpPr txBox="1"/>
            <p:nvPr/>
          </p:nvSpPr>
          <p:spPr>
            <a:xfrm>
              <a:off x="5756375" y="2857084"/>
              <a:ext cx="26742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Mercury is the smallest planet</a:t>
              </a:r>
              <a:endParaRPr>
                <a:solidFill>
                  <a:schemeClr val="dk1"/>
                </a:solidFill>
                <a:latin typeface="Anaheim"/>
                <a:ea typeface="Anaheim"/>
                <a:cs typeface="Anaheim"/>
                <a:sym typeface="Anaheim"/>
              </a:endParaRPr>
            </a:p>
          </p:txBody>
        </p:sp>
        <p:sp>
          <p:nvSpPr>
            <p:cNvPr id="801" name="Google Shape;801;p36"/>
            <p:cNvSpPr txBox="1"/>
            <p:nvPr/>
          </p:nvSpPr>
          <p:spPr>
            <a:xfrm>
              <a:off x="5756376" y="3767975"/>
              <a:ext cx="2674200" cy="554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Venus has a beautiful name</a:t>
              </a:r>
              <a:endParaRPr>
                <a:solidFill>
                  <a:schemeClr val="dk1"/>
                </a:solidFill>
                <a:latin typeface="Anaheim"/>
                <a:ea typeface="Anaheim"/>
                <a:cs typeface="Anaheim"/>
                <a:sym typeface="Anaheim"/>
              </a:endParaRPr>
            </a:p>
          </p:txBody>
        </p:sp>
      </p:grpSp>
      <p:sp>
        <p:nvSpPr>
          <p:cNvPr id="802" name="Google Shape;802;p36"/>
          <p:cNvSpPr/>
          <p:nvPr/>
        </p:nvSpPr>
        <p:spPr>
          <a:xfrm>
            <a:off x="1140725" y="2661549"/>
            <a:ext cx="912000" cy="3573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TOOLS</a:t>
            </a:r>
            <a:endParaRPr sz="1800">
              <a:solidFill>
                <a:schemeClr val="dk2"/>
              </a:solidFill>
              <a:latin typeface="Anton"/>
              <a:ea typeface="Anton"/>
              <a:cs typeface="Anton"/>
              <a:sym typeface="Anton"/>
            </a:endParaRPr>
          </a:p>
        </p:txBody>
      </p:sp>
      <p:cxnSp>
        <p:nvCxnSpPr>
          <p:cNvPr id="803" name="Google Shape;803;p36"/>
          <p:cNvCxnSpPr>
            <a:stCxn id="802" idx="0"/>
            <a:endCxn id="804" idx="1"/>
          </p:cNvCxnSpPr>
          <p:nvPr/>
        </p:nvCxnSpPr>
        <p:spPr>
          <a:xfrm rot="-5400000">
            <a:off x="1836575" y="1677399"/>
            <a:ext cx="744300" cy="1224000"/>
          </a:xfrm>
          <a:prstGeom prst="bentConnector2">
            <a:avLst/>
          </a:prstGeom>
          <a:noFill/>
          <a:ln cap="flat" cmpd="sng" w="9525">
            <a:solidFill>
              <a:schemeClr val="dk1"/>
            </a:solidFill>
            <a:prstDash val="solid"/>
            <a:round/>
            <a:headEnd len="sm" w="sm" type="none"/>
            <a:tailEnd len="sm" w="sm" type="diamond"/>
          </a:ln>
        </p:spPr>
      </p:cxnSp>
      <p:cxnSp>
        <p:nvCxnSpPr>
          <p:cNvPr id="805" name="Google Shape;805;p36"/>
          <p:cNvCxnSpPr>
            <a:stCxn id="802" idx="2"/>
            <a:endCxn id="806" idx="1"/>
          </p:cNvCxnSpPr>
          <p:nvPr/>
        </p:nvCxnSpPr>
        <p:spPr>
          <a:xfrm flipH="1" rot="-5400000">
            <a:off x="1847225" y="2768349"/>
            <a:ext cx="723000" cy="1224000"/>
          </a:xfrm>
          <a:prstGeom prst="bentConnector2">
            <a:avLst/>
          </a:prstGeom>
          <a:noFill/>
          <a:ln cap="flat" cmpd="sng" w="9525">
            <a:solidFill>
              <a:schemeClr val="dk1"/>
            </a:solidFill>
            <a:prstDash val="solid"/>
            <a:round/>
            <a:headEnd len="sm" w="sm" type="none"/>
            <a:tailEnd len="sm" w="sm" type="diamond"/>
          </a:ln>
        </p:spPr>
      </p:cxnSp>
      <p:cxnSp>
        <p:nvCxnSpPr>
          <p:cNvPr id="807" name="Google Shape;807;p36"/>
          <p:cNvCxnSpPr>
            <a:stCxn id="795" idx="0"/>
            <a:endCxn id="797" idx="1"/>
          </p:cNvCxnSpPr>
          <p:nvPr/>
        </p:nvCxnSpPr>
        <p:spPr>
          <a:xfrm rot="-5400000">
            <a:off x="5025725" y="1006975"/>
            <a:ext cx="276900" cy="1184400"/>
          </a:xfrm>
          <a:prstGeom prst="bentConnector2">
            <a:avLst/>
          </a:prstGeom>
          <a:noFill/>
          <a:ln cap="flat" cmpd="sng" w="9525">
            <a:solidFill>
              <a:schemeClr val="dk1"/>
            </a:solidFill>
            <a:prstDash val="solid"/>
            <a:round/>
            <a:headEnd len="sm" w="sm" type="none"/>
            <a:tailEnd len="sm" w="sm" type="diamond"/>
          </a:ln>
        </p:spPr>
      </p:cxnSp>
      <p:cxnSp>
        <p:nvCxnSpPr>
          <p:cNvPr id="808" name="Google Shape;808;p36"/>
          <p:cNvCxnSpPr>
            <a:stCxn id="795" idx="2"/>
            <a:endCxn id="796" idx="1"/>
          </p:cNvCxnSpPr>
          <p:nvPr/>
        </p:nvCxnSpPr>
        <p:spPr>
          <a:xfrm flipH="1" rot="-5400000">
            <a:off x="5025425" y="1642675"/>
            <a:ext cx="277500" cy="1184400"/>
          </a:xfrm>
          <a:prstGeom prst="bentConnector2">
            <a:avLst/>
          </a:prstGeom>
          <a:noFill/>
          <a:ln cap="flat" cmpd="sng" w="9525">
            <a:solidFill>
              <a:schemeClr val="dk1"/>
            </a:solidFill>
            <a:prstDash val="solid"/>
            <a:round/>
            <a:headEnd len="sm" w="sm" type="none"/>
            <a:tailEnd len="sm" w="sm" type="diamond"/>
          </a:ln>
        </p:spPr>
      </p:cxnSp>
      <p:cxnSp>
        <p:nvCxnSpPr>
          <p:cNvPr id="809" name="Google Shape;809;p36"/>
          <p:cNvCxnSpPr>
            <a:stCxn id="799" idx="0"/>
            <a:endCxn id="800" idx="1"/>
          </p:cNvCxnSpPr>
          <p:nvPr/>
        </p:nvCxnSpPr>
        <p:spPr>
          <a:xfrm rot="-5400000">
            <a:off x="5026025" y="2832375"/>
            <a:ext cx="276300" cy="1184400"/>
          </a:xfrm>
          <a:prstGeom prst="bentConnector2">
            <a:avLst/>
          </a:prstGeom>
          <a:noFill/>
          <a:ln cap="flat" cmpd="sng" w="9525">
            <a:solidFill>
              <a:schemeClr val="dk1"/>
            </a:solidFill>
            <a:prstDash val="solid"/>
            <a:round/>
            <a:headEnd len="sm" w="sm" type="none"/>
            <a:tailEnd len="sm" w="sm" type="diamond"/>
          </a:ln>
        </p:spPr>
      </p:cxnSp>
      <p:cxnSp>
        <p:nvCxnSpPr>
          <p:cNvPr id="810" name="Google Shape;810;p36"/>
          <p:cNvCxnSpPr>
            <a:stCxn id="799" idx="2"/>
            <a:endCxn id="801" idx="1"/>
          </p:cNvCxnSpPr>
          <p:nvPr/>
        </p:nvCxnSpPr>
        <p:spPr>
          <a:xfrm flipH="1" rot="-5400000">
            <a:off x="5026025" y="3467175"/>
            <a:ext cx="276300" cy="1184400"/>
          </a:xfrm>
          <a:prstGeom prst="bentConnector2">
            <a:avLst/>
          </a:prstGeom>
          <a:noFill/>
          <a:ln cap="flat" cmpd="sng" w="9525">
            <a:solidFill>
              <a:schemeClr val="dk1"/>
            </a:solidFill>
            <a:prstDash val="solid"/>
            <a:round/>
            <a:headEnd len="sm" w="sm" type="none"/>
            <a:tailEnd len="sm" w="sm" type="diamond"/>
          </a:ln>
        </p:spPr>
      </p:cxnSp>
      <p:sp>
        <p:nvSpPr>
          <p:cNvPr id="804" name="Google Shape;804;p36"/>
          <p:cNvSpPr/>
          <p:nvPr/>
        </p:nvSpPr>
        <p:spPr>
          <a:xfrm>
            <a:off x="2820575" y="1633625"/>
            <a:ext cx="567000" cy="567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6"/>
          <p:cNvSpPr/>
          <p:nvPr/>
        </p:nvSpPr>
        <p:spPr>
          <a:xfrm>
            <a:off x="2820575" y="3458475"/>
            <a:ext cx="567000" cy="567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 name="Google Shape;811;p36"/>
          <p:cNvGrpSpPr/>
          <p:nvPr/>
        </p:nvGrpSpPr>
        <p:grpSpPr>
          <a:xfrm>
            <a:off x="2865250" y="1680900"/>
            <a:ext cx="477650" cy="472425"/>
            <a:chOff x="6928900" y="1191700"/>
            <a:chExt cx="477650" cy="472425"/>
          </a:xfrm>
        </p:grpSpPr>
        <p:sp>
          <p:nvSpPr>
            <p:cNvPr id="812" name="Google Shape;812;p36"/>
            <p:cNvSpPr/>
            <p:nvPr/>
          </p:nvSpPr>
          <p:spPr>
            <a:xfrm>
              <a:off x="7299325" y="1300650"/>
              <a:ext cx="18325" cy="20075"/>
            </a:xfrm>
            <a:custGeom>
              <a:rect b="b" l="l" r="r" t="t"/>
              <a:pathLst>
                <a:path extrusionOk="0" h="803" w="733">
                  <a:moveTo>
                    <a:pt x="366" y="1"/>
                  </a:moveTo>
                  <a:cubicBezTo>
                    <a:pt x="227" y="1"/>
                    <a:pt x="0" y="227"/>
                    <a:pt x="0" y="367"/>
                  </a:cubicBezTo>
                  <a:cubicBezTo>
                    <a:pt x="0" y="593"/>
                    <a:pt x="227" y="802"/>
                    <a:pt x="366" y="802"/>
                  </a:cubicBezTo>
                  <a:cubicBezTo>
                    <a:pt x="575" y="802"/>
                    <a:pt x="732" y="593"/>
                    <a:pt x="732" y="367"/>
                  </a:cubicBezTo>
                  <a:cubicBezTo>
                    <a:pt x="732" y="227"/>
                    <a:pt x="575" y="1"/>
                    <a:pt x="3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6"/>
            <p:cNvSpPr/>
            <p:nvPr/>
          </p:nvSpPr>
          <p:spPr>
            <a:xfrm>
              <a:off x="7274050" y="1275375"/>
              <a:ext cx="17875" cy="18325"/>
            </a:xfrm>
            <a:custGeom>
              <a:rect b="b" l="l" r="r" t="t"/>
              <a:pathLst>
                <a:path extrusionOk="0" h="733" w="715">
                  <a:moveTo>
                    <a:pt x="366" y="1"/>
                  </a:moveTo>
                  <a:cubicBezTo>
                    <a:pt x="140" y="1"/>
                    <a:pt x="0" y="140"/>
                    <a:pt x="0" y="367"/>
                  </a:cubicBezTo>
                  <a:cubicBezTo>
                    <a:pt x="0" y="576"/>
                    <a:pt x="140" y="733"/>
                    <a:pt x="366" y="733"/>
                  </a:cubicBezTo>
                  <a:cubicBezTo>
                    <a:pt x="575" y="733"/>
                    <a:pt x="715" y="576"/>
                    <a:pt x="715" y="367"/>
                  </a:cubicBezTo>
                  <a:cubicBezTo>
                    <a:pt x="715" y="140"/>
                    <a:pt x="575" y="1"/>
                    <a:pt x="3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6"/>
            <p:cNvSpPr/>
            <p:nvPr/>
          </p:nvSpPr>
          <p:spPr>
            <a:xfrm>
              <a:off x="7241350" y="1413525"/>
              <a:ext cx="17900" cy="17875"/>
            </a:xfrm>
            <a:custGeom>
              <a:rect b="b" l="l" r="r" t="t"/>
              <a:pathLst>
                <a:path extrusionOk="0" h="715" w="716">
                  <a:moveTo>
                    <a:pt x="367" y="0"/>
                  </a:moveTo>
                  <a:cubicBezTo>
                    <a:pt x="140" y="0"/>
                    <a:pt x="1" y="140"/>
                    <a:pt x="1" y="349"/>
                  </a:cubicBezTo>
                  <a:cubicBezTo>
                    <a:pt x="1" y="575"/>
                    <a:pt x="140" y="715"/>
                    <a:pt x="367" y="715"/>
                  </a:cubicBezTo>
                  <a:cubicBezTo>
                    <a:pt x="506" y="715"/>
                    <a:pt x="715" y="575"/>
                    <a:pt x="715" y="349"/>
                  </a:cubicBezTo>
                  <a:cubicBezTo>
                    <a:pt x="715" y="140"/>
                    <a:pt x="506" y="0"/>
                    <a:pt x="3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6"/>
            <p:cNvSpPr/>
            <p:nvPr/>
          </p:nvSpPr>
          <p:spPr>
            <a:xfrm>
              <a:off x="6928900" y="1191700"/>
              <a:ext cx="477650" cy="472425"/>
            </a:xfrm>
            <a:custGeom>
              <a:rect b="b" l="l" r="r" t="t"/>
              <a:pathLst>
                <a:path extrusionOk="0" h="18897" w="19106">
                  <a:moveTo>
                    <a:pt x="15985" y="733"/>
                  </a:moveTo>
                  <a:cubicBezTo>
                    <a:pt x="16194" y="733"/>
                    <a:pt x="16421" y="803"/>
                    <a:pt x="16560" y="1029"/>
                  </a:cubicBezTo>
                  <a:lnTo>
                    <a:pt x="17937" y="2337"/>
                  </a:lnTo>
                  <a:cubicBezTo>
                    <a:pt x="18234" y="2685"/>
                    <a:pt x="18234" y="3278"/>
                    <a:pt x="17937" y="3644"/>
                  </a:cubicBezTo>
                  <a:lnTo>
                    <a:pt x="17292" y="4219"/>
                  </a:lnTo>
                  <a:lnTo>
                    <a:pt x="14678" y="1604"/>
                  </a:lnTo>
                  <a:lnTo>
                    <a:pt x="15323" y="1029"/>
                  </a:lnTo>
                  <a:cubicBezTo>
                    <a:pt x="15480" y="803"/>
                    <a:pt x="15689" y="733"/>
                    <a:pt x="15985" y="733"/>
                  </a:cubicBezTo>
                  <a:close/>
                  <a:moveTo>
                    <a:pt x="14172" y="2110"/>
                  </a:moveTo>
                  <a:lnTo>
                    <a:pt x="16787" y="4725"/>
                  </a:lnTo>
                  <a:lnTo>
                    <a:pt x="15183" y="6328"/>
                  </a:lnTo>
                  <a:lnTo>
                    <a:pt x="12569" y="3714"/>
                  </a:lnTo>
                  <a:lnTo>
                    <a:pt x="14172" y="2110"/>
                  </a:lnTo>
                  <a:close/>
                  <a:moveTo>
                    <a:pt x="12063" y="4219"/>
                  </a:moveTo>
                  <a:lnTo>
                    <a:pt x="12569" y="4725"/>
                  </a:lnTo>
                  <a:lnTo>
                    <a:pt x="2615" y="14748"/>
                  </a:lnTo>
                  <a:lnTo>
                    <a:pt x="1744" y="14608"/>
                  </a:lnTo>
                  <a:lnTo>
                    <a:pt x="12063" y="4219"/>
                  </a:lnTo>
                  <a:close/>
                  <a:moveTo>
                    <a:pt x="13144" y="5300"/>
                  </a:moveTo>
                  <a:lnTo>
                    <a:pt x="13649" y="5823"/>
                  </a:lnTo>
                  <a:lnTo>
                    <a:pt x="3626" y="15846"/>
                  </a:lnTo>
                  <a:lnTo>
                    <a:pt x="3191" y="15759"/>
                  </a:lnTo>
                  <a:lnTo>
                    <a:pt x="3121" y="15253"/>
                  </a:lnTo>
                  <a:lnTo>
                    <a:pt x="13144" y="5300"/>
                  </a:lnTo>
                  <a:close/>
                  <a:moveTo>
                    <a:pt x="1308" y="15253"/>
                  </a:moveTo>
                  <a:lnTo>
                    <a:pt x="2406" y="15480"/>
                  </a:lnTo>
                  <a:lnTo>
                    <a:pt x="2476" y="16125"/>
                  </a:lnTo>
                  <a:cubicBezTo>
                    <a:pt x="2476" y="16281"/>
                    <a:pt x="2615" y="16421"/>
                    <a:pt x="2755" y="16421"/>
                  </a:cubicBezTo>
                  <a:lnTo>
                    <a:pt x="3487" y="16560"/>
                  </a:lnTo>
                  <a:lnTo>
                    <a:pt x="3713" y="17659"/>
                  </a:lnTo>
                  <a:lnTo>
                    <a:pt x="2615" y="17798"/>
                  </a:lnTo>
                  <a:cubicBezTo>
                    <a:pt x="2546" y="17432"/>
                    <a:pt x="2319" y="17153"/>
                    <a:pt x="2040" y="16857"/>
                  </a:cubicBezTo>
                  <a:cubicBezTo>
                    <a:pt x="1813" y="16630"/>
                    <a:pt x="1447" y="16421"/>
                    <a:pt x="1099" y="16281"/>
                  </a:cubicBezTo>
                  <a:lnTo>
                    <a:pt x="1308" y="15253"/>
                  </a:lnTo>
                  <a:close/>
                  <a:moveTo>
                    <a:pt x="1012" y="16996"/>
                  </a:moveTo>
                  <a:cubicBezTo>
                    <a:pt x="1169" y="17153"/>
                    <a:pt x="1378" y="17223"/>
                    <a:pt x="1535" y="17362"/>
                  </a:cubicBezTo>
                  <a:cubicBezTo>
                    <a:pt x="1674" y="17589"/>
                    <a:pt x="1813" y="17728"/>
                    <a:pt x="1883" y="17937"/>
                  </a:cubicBezTo>
                  <a:lnTo>
                    <a:pt x="802" y="18094"/>
                  </a:lnTo>
                  <a:lnTo>
                    <a:pt x="1012" y="16996"/>
                  </a:lnTo>
                  <a:close/>
                  <a:moveTo>
                    <a:pt x="15985" y="1"/>
                  </a:moveTo>
                  <a:cubicBezTo>
                    <a:pt x="15480" y="1"/>
                    <a:pt x="15113" y="158"/>
                    <a:pt x="14747" y="506"/>
                  </a:cubicBezTo>
                  <a:lnTo>
                    <a:pt x="733" y="14538"/>
                  </a:lnTo>
                  <a:cubicBezTo>
                    <a:pt x="663" y="14608"/>
                    <a:pt x="663" y="14678"/>
                    <a:pt x="663" y="14748"/>
                  </a:cubicBezTo>
                  <a:lnTo>
                    <a:pt x="1" y="18530"/>
                  </a:lnTo>
                  <a:cubicBezTo>
                    <a:pt x="1" y="18600"/>
                    <a:pt x="1" y="18739"/>
                    <a:pt x="70" y="18809"/>
                  </a:cubicBezTo>
                  <a:cubicBezTo>
                    <a:pt x="140" y="18896"/>
                    <a:pt x="297" y="18896"/>
                    <a:pt x="367" y="18896"/>
                  </a:cubicBezTo>
                  <a:lnTo>
                    <a:pt x="436" y="18896"/>
                  </a:lnTo>
                  <a:lnTo>
                    <a:pt x="4219" y="18303"/>
                  </a:lnTo>
                  <a:cubicBezTo>
                    <a:pt x="4289" y="18303"/>
                    <a:pt x="4358" y="18234"/>
                    <a:pt x="4358" y="18164"/>
                  </a:cubicBezTo>
                  <a:lnTo>
                    <a:pt x="11906" y="10686"/>
                  </a:lnTo>
                  <a:cubicBezTo>
                    <a:pt x="11993" y="10616"/>
                    <a:pt x="12063" y="10459"/>
                    <a:pt x="12063" y="10390"/>
                  </a:cubicBezTo>
                  <a:cubicBezTo>
                    <a:pt x="12063" y="10320"/>
                    <a:pt x="11993" y="10181"/>
                    <a:pt x="11906" y="10181"/>
                  </a:cubicBezTo>
                  <a:cubicBezTo>
                    <a:pt x="11836" y="10093"/>
                    <a:pt x="11767" y="10024"/>
                    <a:pt x="11627" y="10024"/>
                  </a:cubicBezTo>
                  <a:cubicBezTo>
                    <a:pt x="11558" y="10024"/>
                    <a:pt x="11470" y="10093"/>
                    <a:pt x="11401" y="10181"/>
                  </a:cubicBezTo>
                  <a:lnTo>
                    <a:pt x="4358" y="17223"/>
                  </a:lnTo>
                  <a:lnTo>
                    <a:pt x="4149" y="16351"/>
                  </a:lnTo>
                  <a:lnTo>
                    <a:pt x="14172" y="6328"/>
                  </a:lnTo>
                  <a:lnTo>
                    <a:pt x="14678" y="6834"/>
                  </a:lnTo>
                  <a:lnTo>
                    <a:pt x="13736" y="7775"/>
                  </a:lnTo>
                  <a:cubicBezTo>
                    <a:pt x="13649" y="7845"/>
                    <a:pt x="13649" y="7914"/>
                    <a:pt x="13649" y="8071"/>
                  </a:cubicBezTo>
                  <a:cubicBezTo>
                    <a:pt x="13649" y="8141"/>
                    <a:pt x="13649" y="8211"/>
                    <a:pt x="13736" y="8281"/>
                  </a:cubicBezTo>
                  <a:cubicBezTo>
                    <a:pt x="13806" y="8350"/>
                    <a:pt x="13876" y="8437"/>
                    <a:pt x="14015" y="8437"/>
                  </a:cubicBezTo>
                  <a:cubicBezTo>
                    <a:pt x="14085" y="8437"/>
                    <a:pt x="14172" y="8350"/>
                    <a:pt x="14242" y="8281"/>
                  </a:cubicBezTo>
                  <a:lnTo>
                    <a:pt x="18443" y="4149"/>
                  </a:lnTo>
                  <a:cubicBezTo>
                    <a:pt x="19105" y="3487"/>
                    <a:pt x="19105" y="2476"/>
                    <a:pt x="18443" y="1814"/>
                  </a:cubicBezTo>
                  <a:lnTo>
                    <a:pt x="17136" y="506"/>
                  </a:lnTo>
                  <a:cubicBezTo>
                    <a:pt x="16787" y="158"/>
                    <a:pt x="16421" y="1"/>
                    <a:pt x="159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36"/>
          <p:cNvGrpSpPr/>
          <p:nvPr/>
        </p:nvGrpSpPr>
        <p:grpSpPr>
          <a:xfrm>
            <a:off x="2978763" y="3504900"/>
            <a:ext cx="250600" cy="474150"/>
            <a:chOff x="7780425" y="1901600"/>
            <a:chExt cx="250600" cy="474150"/>
          </a:xfrm>
        </p:grpSpPr>
        <p:sp>
          <p:nvSpPr>
            <p:cNvPr id="817" name="Google Shape;817;p36"/>
            <p:cNvSpPr/>
            <p:nvPr/>
          </p:nvSpPr>
          <p:spPr>
            <a:xfrm>
              <a:off x="7971300" y="2025350"/>
              <a:ext cx="20050" cy="20075"/>
            </a:xfrm>
            <a:custGeom>
              <a:rect b="b" l="l" r="r" t="t"/>
              <a:pathLst>
                <a:path extrusionOk="0" h="803" w="802">
                  <a:moveTo>
                    <a:pt x="366" y="1"/>
                  </a:moveTo>
                  <a:cubicBezTo>
                    <a:pt x="209" y="1"/>
                    <a:pt x="0" y="210"/>
                    <a:pt x="0" y="436"/>
                  </a:cubicBezTo>
                  <a:cubicBezTo>
                    <a:pt x="0" y="576"/>
                    <a:pt x="209" y="802"/>
                    <a:pt x="366" y="802"/>
                  </a:cubicBezTo>
                  <a:cubicBezTo>
                    <a:pt x="575" y="802"/>
                    <a:pt x="802" y="576"/>
                    <a:pt x="802" y="436"/>
                  </a:cubicBezTo>
                  <a:cubicBezTo>
                    <a:pt x="802" y="210"/>
                    <a:pt x="575" y="1"/>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6"/>
            <p:cNvSpPr/>
            <p:nvPr/>
          </p:nvSpPr>
          <p:spPr>
            <a:xfrm>
              <a:off x="7780425" y="1901600"/>
              <a:ext cx="250600" cy="474150"/>
            </a:xfrm>
            <a:custGeom>
              <a:rect b="b" l="l" r="r" t="t"/>
              <a:pathLst>
                <a:path extrusionOk="0" h="18966" w="10024">
                  <a:moveTo>
                    <a:pt x="7775" y="14032"/>
                  </a:moveTo>
                  <a:lnTo>
                    <a:pt x="7775" y="16211"/>
                  </a:lnTo>
                  <a:lnTo>
                    <a:pt x="2249" y="16211"/>
                  </a:lnTo>
                  <a:lnTo>
                    <a:pt x="2249" y="14032"/>
                  </a:lnTo>
                  <a:close/>
                  <a:moveTo>
                    <a:pt x="3713" y="16926"/>
                  </a:moveTo>
                  <a:lnTo>
                    <a:pt x="3713" y="18233"/>
                  </a:lnTo>
                  <a:lnTo>
                    <a:pt x="2249" y="18233"/>
                  </a:lnTo>
                  <a:lnTo>
                    <a:pt x="2249" y="16926"/>
                  </a:lnTo>
                  <a:close/>
                  <a:moveTo>
                    <a:pt x="5596" y="16926"/>
                  </a:moveTo>
                  <a:lnTo>
                    <a:pt x="5596" y="18233"/>
                  </a:lnTo>
                  <a:lnTo>
                    <a:pt x="4428" y="18233"/>
                  </a:lnTo>
                  <a:lnTo>
                    <a:pt x="4428" y="16926"/>
                  </a:lnTo>
                  <a:close/>
                  <a:moveTo>
                    <a:pt x="7775" y="16926"/>
                  </a:moveTo>
                  <a:lnTo>
                    <a:pt x="7775" y="18233"/>
                  </a:lnTo>
                  <a:lnTo>
                    <a:pt x="6328" y="18233"/>
                  </a:lnTo>
                  <a:lnTo>
                    <a:pt x="6328" y="16926"/>
                  </a:lnTo>
                  <a:close/>
                  <a:moveTo>
                    <a:pt x="4288" y="0"/>
                  </a:moveTo>
                  <a:cubicBezTo>
                    <a:pt x="3783" y="0"/>
                    <a:pt x="3347" y="366"/>
                    <a:pt x="3208" y="802"/>
                  </a:cubicBezTo>
                  <a:lnTo>
                    <a:pt x="70" y="9884"/>
                  </a:lnTo>
                  <a:cubicBezTo>
                    <a:pt x="0" y="10023"/>
                    <a:pt x="0" y="10110"/>
                    <a:pt x="70" y="10250"/>
                  </a:cubicBezTo>
                  <a:lnTo>
                    <a:pt x="1534" y="12289"/>
                  </a:lnTo>
                  <a:lnTo>
                    <a:pt x="1534" y="18599"/>
                  </a:lnTo>
                  <a:cubicBezTo>
                    <a:pt x="1534" y="18826"/>
                    <a:pt x="1674" y="18965"/>
                    <a:pt x="1900" y="18965"/>
                  </a:cubicBezTo>
                  <a:lnTo>
                    <a:pt x="8141" y="18965"/>
                  </a:lnTo>
                  <a:cubicBezTo>
                    <a:pt x="8350" y="18965"/>
                    <a:pt x="8507" y="18826"/>
                    <a:pt x="8507" y="18599"/>
                  </a:cubicBezTo>
                  <a:lnTo>
                    <a:pt x="8507" y="12289"/>
                  </a:lnTo>
                  <a:lnTo>
                    <a:pt x="9953" y="10250"/>
                  </a:lnTo>
                  <a:cubicBezTo>
                    <a:pt x="10023" y="10110"/>
                    <a:pt x="10023" y="10023"/>
                    <a:pt x="9953" y="9884"/>
                  </a:cubicBezTo>
                  <a:lnTo>
                    <a:pt x="8942" y="6763"/>
                  </a:lnTo>
                  <a:cubicBezTo>
                    <a:pt x="8873" y="6624"/>
                    <a:pt x="8716" y="6537"/>
                    <a:pt x="8576" y="6537"/>
                  </a:cubicBezTo>
                  <a:lnTo>
                    <a:pt x="8437" y="6537"/>
                  </a:lnTo>
                  <a:cubicBezTo>
                    <a:pt x="8280" y="6624"/>
                    <a:pt x="8141" y="6833"/>
                    <a:pt x="8210" y="7060"/>
                  </a:cubicBezTo>
                  <a:lnTo>
                    <a:pt x="9221" y="9953"/>
                  </a:lnTo>
                  <a:lnTo>
                    <a:pt x="7844" y="11923"/>
                  </a:lnTo>
                  <a:cubicBezTo>
                    <a:pt x="7844" y="11993"/>
                    <a:pt x="7775" y="12063"/>
                    <a:pt x="7775" y="12132"/>
                  </a:cubicBezTo>
                  <a:lnTo>
                    <a:pt x="7775" y="13230"/>
                  </a:lnTo>
                  <a:lnTo>
                    <a:pt x="2249" y="13230"/>
                  </a:lnTo>
                  <a:lnTo>
                    <a:pt x="2249" y="12132"/>
                  </a:lnTo>
                  <a:cubicBezTo>
                    <a:pt x="2249" y="12063"/>
                    <a:pt x="2249" y="11993"/>
                    <a:pt x="2179" y="11923"/>
                  </a:cubicBezTo>
                  <a:lnTo>
                    <a:pt x="802" y="9953"/>
                  </a:lnTo>
                  <a:lnTo>
                    <a:pt x="3922" y="1029"/>
                  </a:lnTo>
                  <a:lnTo>
                    <a:pt x="3922" y="8646"/>
                  </a:lnTo>
                  <a:cubicBezTo>
                    <a:pt x="3713" y="8803"/>
                    <a:pt x="3486" y="9012"/>
                    <a:pt x="3347" y="9308"/>
                  </a:cubicBezTo>
                  <a:cubicBezTo>
                    <a:pt x="3277" y="9518"/>
                    <a:pt x="3208" y="9744"/>
                    <a:pt x="3208" y="10023"/>
                  </a:cubicBezTo>
                  <a:lnTo>
                    <a:pt x="3208" y="10250"/>
                  </a:lnTo>
                  <a:cubicBezTo>
                    <a:pt x="3208" y="10685"/>
                    <a:pt x="3417" y="11121"/>
                    <a:pt x="3713" y="11418"/>
                  </a:cubicBezTo>
                  <a:cubicBezTo>
                    <a:pt x="3992" y="11696"/>
                    <a:pt x="4428" y="11923"/>
                    <a:pt x="4864" y="11993"/>
                  </a:cubicBezTo>
                  <a:lnTo>
                    <a:pt x="5160" y="11993"/>
                  </a:lnTo>
                  <a:cubicBezTo>
                    <a:pt x="5386" y="11923"/>
                    <a:pt x="5526" y="11923"/>
                    <a:pt x="5735" y="11853"/>
                  </a:cubicBezTo>
                  <a:cubicBezTo>
                    <a:pt x="5962" y="11696"/>
                    <a:pt x="6171" y="11627"/>
                    <a:pt x="6328" y="11418"/>
                  </a:cubicBezTo>
                  <a:cubicBezTo>
                    <a:pt x="6467" y="11261"/>
                    <a:pt x="6607" y="11052"/>
                    <a:pt x="6694" y="10825"/>
                  </a:cubicBezTo>
                  <a:cubicBezTo>
                    <a:pt x="6833" y="10616"/>
                    <a:pt x="6833" y="10389"/>
                    <a:pt x="6833" y="10110"/>
                  </a:cubicBezTo>
                  <a:cubicBezTo>
                    <a:pt x="6833" y="9814"/>
                    <a:pt x="6833" y="9518"/>
                    <a:pt x="6694" y="9308"/>
                  </a:cubicBezTo>
                  <a:cubicBezTo>
                    <a:pt x="6537" y="9012"/>
                    <a:pt x="6328" y="8803"/>
                    <a:pt x="6101" y="8646"/>
                  </a:cubicBezTo>
                  <a:lnTo>
                    <a:pt x="6101" y="1029"/>
                  </a:lnTo>
                  <a:lnTo>
                    <a:pt x="7130" y="3922"/>
                  </a:lnTo>
                  <a:cubicBezTo>
                    <a:pt x="7199" y="4079"/>
                    <a:pt x="7339" y="4149"/>
                    <a:pt x="7478" y="4149"/>
                  </a:cubicBezTo>
                  <a:lnTo>
                    <a:pt x="7635" y="4149"/>
                  </a:lnTo>
                  <a:cubicBezTo>
                    <a:pt x="7775" y="4079"/>
                    <a:pt x="7914" y="3852"/>
                    <a:pt x="7844" y="3643"/>
                  </a:cubicBezTo>
                  <a:lnTo>
                    <a:pt x="6833" y="802"/>
                  </a:lnTo>
                  <a:cubicBezTo>
                    <a:pt x="6694" y="366"/>
                    <a:pt x="6258" y="0"/>
                    <a:pt x="5735" y="0"/>
                  </a:cubicBezTo>
                  <a:cubicBezTo>
                    <a:pt x="5665" y="0"/>
                    <a:pt x="5596" y="87"/>
                    <a:pt x="5526" y="157"/>
                  </a:cubicBezTo>
                  <a:cubicBezTo>
                    <a:pt x="5456" y="227"/>
                    <a:pt x="5386" y="296"/>
                    <a:pt x="5386" y="366"/>
                  </a:cubicBezTo>
                  <a:lnTo>
                    <a:pt x="5386" y="8873"/>
                  </a:lnTo>
                  <a:cubicBezTo>
                    <a:pt x="5386" y="8942"/>
                    <a:pt x="5456" y="9082"/>
                    <a:pt x="5596" y="9152"/>
                  </a:cubicBezTo>
                  <a:cubicBezTo>
                    <a:pt x="5892" y="9378"/>
                    <a:pt x="6101" y="9744"/>
                    <a:pt x="6101" y="10110"/>
                  </a:cubicBezTo>
                  <a:cubicBezTo>
                    <a:pt x="6101" y="10389"/>
                    <a:pt x="6031" y="10685"/>
                    <a:pt x="5822" y="10895"/>
                  </a:cubicBezTo>
                  <a:cubicBezTo>
                    <a:pt x="5596" y="11121"/>
                    <a:pt x="5386" y="11191"/>
                    <a:pt x="5090" y="11191"/>
                  </a:cubicBezTo>
                  <a:lnTo>
                    <a:pt x="4951" y="11191"/>
                  </a:lnTo>
                  <a:cubicBezTo>
                    <a:pt x="4358" y="11191"/>
                    <a:pt x="3922" y="10755"/>
                    <a:pt x="3922" y="10180"/>
                  </a:cubicBezTo>
                  <a:lnTo>
                    <a:pt x="3922" y="10023"/>
                  </a:lnTo>
                  <a:cubicBezTo>
                    <a:pt x="3922" y="9674"/>
                    <a:pt x="4149" y="9378"/>
                    <a:pt x="4428" y="9152"/>
                  </a:cubicBezTo>
                  <a:cubicBezTo>
                    <a:pt x="4585" y="9082"/>
                    <a:pt x="4654" y="8942"/>
                    <a:pt x="4654" y="8873"/>
                  </a:cubicBezTo>
                  <a:lnTo>
                    <a:pt x="4654" y="366"/>
                  </a:lnTo>
                  <a:cubicBezTo>
                    <a:pt x="4654" y="296"/>
                    <a:pt x="4585" y="227"/>
                    <a:pt x="4515" y="157"/>
                  </a:cubicBezTo>
                  <a:cubicBezTo>
                    <a:pt x="4515" y="87"/>
                    <a:pt x="4358" y="0"/>
                    <a:pt x="4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6"/>
            <p:cNvSpPr/>
            <p:nvPr/>
          </p:nvSpPr>
          <p:spPr>
            <a:xfrm>
              <a:off x="7938600" y="2270250"/>
              <a:ext cx="17900" cy="18350"/>
            </a:xfrm>
            <a:custGeom>
              <a:rect b="b" l="l" r="r" t="t"/>
              <a:pathLst>
                <a:path extrusionOk="0" h="734" w="716">
                  <a:moveTo>
                    <a:pt x="367" y="1"/>
                  </a:moveTo>
                  <a:cubicBezTo>
                    <a:pt x="140" y="1"/>
                    <a:pt x="1" y="228"/>
                    <a:pt x="1" y="367"/>
                  </a:cubicBezTo>
                  <a:cubicBezTo>
                    <a:pt x="1" y="594"/>
                    <a:pt x="210" y="733"/>
                    <a:pt x="367" y="733"/>
                  </a:cubicBezTo>
                  <a:cubicBezTo>
                    <a:pt x="576" y="733"/>
                    <a:pt x="715" y="506"/>
                    <a:pt x="715" y="367"/>
                  </a:cubicBezTo>
                  <a:cubicBezTo>
                    <a:pt x="715" y="158"/>
                    <a:pt x="506"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6"/>
            <p:cNvSpPr/>
            <p:nvPr/>
          </p:nvSpPr>
          <p:spPr>
            <a:xfrm>
              <a:off x="7896775" y="2270250"/>
              <a:ext cx="18325" cy="18350"/>
            </a:xfrm>
            <a:custGeom>
              <a:rect b="b" l="l" r="r" t="t"/>
              <a:pathLst>
                <a:path extrusionOk="0" h="734" w="733">
                  <a:moveTo>
                    <a:pt x="366" y="1"/>
                  </a:moveTo>
                  <a:cubicBezTo>
                    <a:pt x="140" y="1"/>
                    <a:pt x="0" y="158"/>
                    <a:pt x="0" y="367"/>
                  </a:cubicBezTo>
                  <a:cubicBezTo>
                    <a:pt x="0" y="594"/>
                    <a:pt x="140" y="733"/>
                    <a:pt x="366" y="733"/>
                  </a:cubicBezTo>
                  <a:cubicBezTo>
                    <a:pt x="576" y="733"/>
                    <a:pt x="732" y="594"/>
                    <a:pt x="732" y="367"/>
                  </a:cubicBezTo>
                  <a:cubicBezTo>
                    <a:pt x="732" y="158"/>
                    <a:pt x="576" y="1"/>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6"/>
            <p:cNvSpPr/>
            <p:nvPr/>
          </p:nvSpPr>
          <p:spPr>
            <a:xfrm>
              <a:off x="7854925" y="2270250"/>
              <a:ext cx="20075" cy="18350"/>
            </a:xfrm>
            <a:custGeom>
              <a:rect b="b" l="l" r="r" t="t"/>
              <a:pathLst>
                <a:path extrusionOk="0" h="734" w="803">
                  <a:moveTo>
                    <a:pt x="437" y="1"/>
                  </a:moveTo>
                  <a:cubicBezTo>
                    <a:pt x="228" y="1"/>
                    <a:pt x="1" y="158"/>
                    <a:pt x="1" y="297"/>
                  </a:cubicBezTo>
                  <a:cubicBezTo>
                    <a:pt x="1" y="506"/>
                    <a:pt x="140" y="733"/>
                    <a:pt x="367" y="733"/>
                  </a:cubicBezTo>
                  <a:cubicBezTo>
                    <a:pt x="506" y="733"/>
                    <a:pt x="733" y="594"/>
                    <a:pt x="733" y="367"/>
                  </a:cubicBezTo>
                  <a:cubicBezTo>
                    <a:pt x="803" y="228"/>
                    <a:pt x="576" y="1"/>
                    <a:pt x="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22" name="Google Shape;822;p36"/>
          <p:cNvCxnSpPr>
            <a:stCxn id="804" idx="3"/>
            <a:endCxn id="795" idx="1"/>
          </p:cNvCxnSpPr>
          <p:nvPr/>
        </p:nvCxnSpPr>
        <p:spPr>
          <a:xfrm>
            <a:off x="3387575" y="1917125"/>
            <a:ext cx="671400" cy="600"/>
          </a:xfrm>
          <a:prstGeom prst="bentConnector3">
            <a:avLst>
              <a:gd fmla="val 49988" name="adj1"/>
            </a:avLst>
          </a:prstGeom>
          <a:noFill/>
          <a:ln cap="flat" cmpd="sng" w="9525">
            <a:solidFill>
              <a:schemeClr val="dk1"/>
            </a:solidFill>
            <a:prstDash val="solid"/>
            <a:round/>
            <a:headEnd len="sm" w="sm" type="none"/>
            <a:tailEnd len="sm" w="sm" type="diamond"/>
          </a:ln>
        </p:spPr>
      </p:cxnSp>
      <p:cxnSp>
        <p:nvCxnSpPr>
          <p:cNvPr id="823" name="Google Shape;823;p36"/>
          <p:cNvCxnSpPr>
            <a:stCxn id="806" idx="3"/>
            <a:endCxn id="799" idx="1"/>
          </p:cNvCxnSpPr>
          <p:nvPr/>
        </p:nvCxnSpPr>
        <p:spPr>
          <a:xfrm>
            <a:off x="3387575" y="3741975"/>
            <a:ext cx="671400" cy="600"/>
          </a:xfrm>
          <a:prstGeom prst="bentConnector3">
            <a:avLst>
              <a:gd fmla="val 49988" name="adj1"/>
            </a:avLst>
          </a:prstGeom>
          <a:noFill/>
          <a:ln cap="flat" cmpd="sng" w="9525">
            <a:solidFill>
              <a:schemeClr val="dk1"/>
            </a:solidFill>
            <a:prstDash val="solid"/>
            <a:round/>
            <a:headEnd len="sm" w="sm" type="none"/>
            <a:tailEnd len="sm" w="sm" type="diamond"/>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 name="Shape 827"/>
        <p:cNvGrpSpPr/>
        <p:nvPr/>
      </p:nvGrpSpPr>
      <p:grpSpPr>
        <a:xfrm>
          <a:off x="0" y="0"/>
          <a:ext cx="0" cy="0"/>
          <a:chOff x="0" y="0"/>
          <a:chExt cx="0" cy="0"/>
        </a:xfrm>
      </p:grpSpPr>
      <p:sp>
        <p:nvSpPr>
          <p:cNvPr id="828" name="Google Shape;828;p37"/>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sp>
        <p:nvSpPr>
          <p:cNvPr id="829" name="Google Shape;829;p37"/>
          <p:cNvSpPr txBox="1"/>
          <p:nvPr/>
        </p:nvSpPr>
        <p:spPr>
          <a:xfrm>
            <a:off x="713225" y="4163925"/>
            <a:ext cx="7716300" cy="2700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sz="1000">
                <a:solidFill>
                  <a:schemeClr val="dk1"/>
                </a:solidFill>
                <a:latin typeface="Anaheim"/>
                <a:ea typeface="Anaheim"/>
                <a:cs typeface="Anaheim"/>
                <a:sym typeface="Anaheim"/>
              </a:rPr>
              <a:t>Follow the link in the graph to modify its data and then paste the new one here. </a:t>
            </a:r>
            <a:r>
              <a:rPr b="1" lang="en" sz="1000" u="sng">
                <a:solidFill>
                  <a:schemeClr val="dk1"/>
                </a:solidFill>
                <a:latin typeface="Anaheim"/>
                <a:ea typeface="Anaheim"/>
                <a:cs typeface="Anaheim"/>
                <a:sym typeface="Anaheim"/>
                <a:hlinkClick r:id="rId3">
                  <a:extLst>
                    <a:ext uri="{A12FA001-AC4F-418D-AE19-62706E023703}">
                      <ahyp:hlinkClr val="tx"/>
                    </a:ext>
                  </a:extLst>
                </a:hlinkClick>
              </a:rPr>
              <a:t>For more info, click here</a:t>
            </a:r>
            <a:endParaRPr b="1" sz="1000" u="sng">
              <a:solidFill>
                <a:schemeClr val="dk1"/>
              </a:solidFill>
              <a:latin typeface="Anaheim"/>
              <a:ea typeface="Anaheim"/>
              <a:cs typeface="Anaheim"/>
              <a:sym typeface="Anaheim"/>
            </a:endParaRPr>
          </a:p>
        </p:txBody>
      </p:sp>
      <p:grpSp>
        <p:nvGrpSpPr>
          <p:cNvPr id="830" name="Google Shape;830;p37"/>
          <p:cNvGrpSpPr/>
          <p:nvPr/>
        </p:nvGrpSpPr>
        <p:grpSpPr>
          <a:xfrm>
            <a:off x="829975" y="1273825"/>
            <a:ext cx="2913625" cy="1100507"/>
            <a:chOff x="829975" y="1273825"/>
            <a:chExt cx="2913625" cy="1100507"/>
          </a:xfrm>
        </p:grpSpPr>
        <p:sp>
          <p:nvSpPr>
            <p:cNvPr id="831" name="Google Shape;831;p37"/>
            <p:cNvSpPr txBox="1"/>
            <p:nvPr/>
          </p:nvSpPr>
          <p:spPr>
            <a:xfrm>
              <a:off x="829975" y="1827057"/>
              <a:ext cx="2913600" cy="3207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2"/>
                  </a:solidFill>
                  <a:latin typeface="Anton"/>
                  <a:ea typeface="Anton"/>
                  <a:cs typeface="Anton"/>
                  <a:sym typeface="Anton"/>
                </a:rPr>
                <a:t>FREELANCE</a:t>
              </a:r>
              <a:endParaRPr sz="1800">
                <a:solidFill>
                  <a:schemeClr val="dk2"/>
                </a:solidFill>
                <a:latin typeface="Anton"/>
                <a:ea typeface="Anton"/>
                <a:cs typeface="Anton"/>
                <a:sym typeface="Anton"/>
              </a:endParaRPr>
            </a:p>
          </p:txBody>
        </p:sp>
        <p:sp>
          <p:nvSpPr>
            <p:cNvPr id="832" name="Google Shape;832;p37"/>
            <p:cNvSpPr txBox="1"/>
            <p:nvPr/>
          </p:nvSpPr>
          <p:spPr>
            <a:xfrm>
              <a:off x="830000" y="2053632"/>
              <a:ext cx="2913600" cy="320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Mercury is the smallest planet</a:t>
              </a:r>
              <a:endParaRPr>
                <a:solidFill>
                  <a:schemeClr val="dk1"/>
                </a:solidFill>
                <a:latin typeface="Anaheim"/>
                <a:ea typeface="Anaheim"/>
                <a:cs typeface="Anaheim"/>
                <a:sym typeface="Anaheim"/>
              </a:endParaRPr>
            </a:p>
          </p:txBody>
        </p:sp>
        <p:sp>
          <p:nvSpPr>
            <p:cNvPr id="833" name="Google Shape;833;p37"/>
            <p:cNvSpPr txBox="1"/>
            <p:nvPr/>
          </p:nvSpPr>
          <p:spPr>
            <a:xfrm>
              <a:off x="906175" y="1273825"/>
              <a:ext cx="669600" cy="4008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lt1"/>
                  </a:solidFill>
                  <a:latin typeface="Anton"/>
                  <a:ea typeface="Anton"/>
                  <a:cs typeface="Anton"/>
                  <a:sym typeface="Anton"/>
                </a:rPr>
                <a:t>80%</a:t>
              </a:r>
              <a:endParaRPr sz="1800">
                <a:solidFill>
                  <a:schemeClr val="lt1"/>
                </a:solidFill>
                <a:latin typeface="Anton"/>
                <a:ea typeface="Anton"/>
                <a:cs typeface="Anton"/>
                <a:sym typeface="Anton"/>
              </a:endParaRPr>
            </a:p>
          </p:txBody>
        </p:sp>
      </p:grpSp>
      <p:grpSp>
        <p:nvGrpSpPr>
          <p:cNvPr id="834" name="Google Shape;834;p37"/>
          <p:cNvGrpSpPr/>
          <p:nvPr/>
        </p:nvGrpSpPr>
        <p:grpSpPr>
          <a:xfrm>
            <a:off x="830100" y="2768001"/>
            <a:ext cx="2913600" cy="1100439"/>
            <a:chOff x="830100" y="2768001"/>
            <a:chExt cx="2913600" cy="1100439"/>
          </a:xfrm>
        </p:grpSpPr>
        <p:sp>
          <p:nvSpPr>
            <p:cNvPr id="835" name="Google Shape;835;p37"/>
            <p:cNvSpPr txBox="1"/>
            <p:nvPr/>
          </p:nvSpPr>
          <p:spPr>
            <a:xfrm>
              <a:off x="830100" y="3321202"/>
              <a:ext cx="2913600" cy="3207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2"/>
                  </a:solidFill>
                  <a:latin typeface="Anton"/>
                  <a:ea typeface="Anton"/>
                  <a:cs typeface="Anton"/>
                  <a:sym typeface="Anton"/>
                </a:rPr>
                <a:t>AGENCIES</a:t>
              </a:r>
              <a:endParaRPr sz="1800">
                <a:solidFill>
                  <a:schemeClr val="dk2"/>
                </a:solidFill>
                <a:latin typeface="Anton"/>
                <a:ea typeface="Anton"/>
                <a:cs typeface="Anton"/>
                <a:sym typeface="Anton"/>
              </a:endParaRPr>
            </a:p>
          </p:txBody>
        </p:sp>
        <p:sp>
          <p:nvSpPr>
            <p:cNvPr id="836" name="Google Shape;836;p37"/>
            <p:cNvSpPr txBox="1"/>
            <p:nvPr/>
          </p:nvSpPr>
          <p:spPr>
            <a:xfrm>
              <a:off x="830100" y="3547740"/>
              <a:ext cx="2913600" cy="320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Jupiter is the biggest planet</a:t>
              </a:r>
              <a:endParaRPr>
                <a:solidFill>
                  <a:schemeClr val="dk1"/>
                </a:solidFill>
                <a:latin typeface="Anaheim"/>
                <a:ea typeface="Anaheim"/>
                <a:cs typeface="Anaheim"/>
                <a:sym typeface="Anaheim"/>
              </a:endParaRPr>
            </a:p>
          </p:txBody>
        </p:sp>
        <p:sp>
          <p:nvSpPr>
            <p:cNvPr id="837" name="Google Shape;837;p37"/>
            <p:cNvSpPr txBox="1"/>
            <p:nvPr/>
          </p:nvSpPr>
          <p:spPr>
            <a:xfrm>
              <a:off x="906175" y="2768001"/>
              <a:ext cx="669600" cy="400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2"/>
                  </a:solidFill>
                  <a:latin typeface="Anton"/>
                  <a:ea typeface="Anton"/>
                  <a:cs typeface="Anton"/>
                  <a:sym typeface="Anton"/>
                </a:rPr>
                <a:t>20%</a:t>
              </a:r>
              <a:endParaRPr sz="1800">
                <a:solidFill>
                  <a:schemeClr val="dk2"/>
                </a:solidFill>
                <a:latin typeface="Anton"/>
                <a:ea typeface="Anton"/>
                <a:cs typeface="Anton"/>
                <a:sym typeface="Anton"/>
              </a:endParaRPr>
            </a:p>
          </p:txBody>
        </p:sp>
      </p:grpSp>
      <p:pic>
        <p:nvPicPr>
          <p:cNvPr id="838" name="Google Shape;838;p37" title="Gráfico">
            <a:hlinkClick r:id="rId4"/>
          </p:cNvPr>
          <p:cNvPicPr preferRelativeResize="0"/>
          <p:nvPr/>
        </p:nvPicPr>
        <p:blipFill>
          <a:blip r:embed="rId5">
            <a:alphaModFix/>
          </a:blip>
          <a:stretch>
            <a:fillRect/>
          </a:stretch>
        </p:blipFill>
        <p:spPr>
          <a:xfrm>
            <a:off x="3896100" y="1185744"/>
            <a:ext cx="3964619" cy="282578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 name="Shape 842"/>
        <p:cNvGrpSpPr/>
        <p:nvPr/>
      </p:nvGrpSpPr>
      <p:grpSpPr>
        <a:xfrm>
          <a:off x="0" y="0"/>
          <a:ext cx="0" cy="0"/>
          <a:chOff x="0" y="0"/>
          <a:chExt cx="0" cy="0"/>
        </a:xfrm>
      </p:grpSpPr>
      <p:sp>
        <p:nvSpPr>
          <p:cNvPr id="843" name="Google Shape;843;p38"/>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grpSp>
        <p:nvGrpSpPr>
          <p:cNvPr id="844" name="Google Shape;844;p38"/>
          <p:cNvGrpSpPr/>
          <p:nvPr/>
        </p:nvGrpSpPr>
        <p:grpSpPr>
          <a:xfrm>
            <a:off x="709975" y="1267475"/>
            <a:ext cx="3597600" cy="651900"/>
            <a:chOff x="709975" y="1267475"/>
            <a:chExt cx="3597600" cy="651900"/>
          </a:xfrm>
        </p:grpSpPr>
        <p:sp>
          <p:nvSpPr>
            <p:cNvPr id="845" name="Google Shape;845;p38"/>
            <p:cNvSpPr txBox="1"/>
            <p:nvPr/>
          </p:nvSpPr>
          <p:spPr>
            <a:xfrm>
              <a:off x="709975" y="1267475"/>
              <a:ext cx="2263500" cy="6519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Venus has a beautiful name but is hot</a:t>
              </a:r>
              <a:endParaRPr>
                <a:solidFill>
                  <a:schemeClr val="dk1"/>
                </a:solidFill>
                <a:latin typeface="Anaheim"/>
                <a:ea typeface="Anaheim"/>
                <a:cs typeface="Anaheim"/>
                <a:sym typeface="Anaheim"/>
              </a:endParaRPr>
            </a:p>
          </p:txBody>
        </p:sp>
        <p:sp>
          <p:nvSpPr>
            <p:cNvPr id="846" name="Google Shape;846;p38"/>
            <p:cNvSpPr/>
            <p:nvPr/>
          </p:nvSpPr>
          <p:spPr>
            <a:xfrm>
              <a:off x="3049675" y="1267475"/>
              <a:ext cx="1257900" cy="6519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STEP 1</a:t>
              </a:r>
              <a:endParaRPr sz="1800">
                <a:solidFill>
                  <a:schemeClr val="dk2"/>
                </a:solidFill>
                <a:latin typeface="Anton"/>
                <a:ea typeface="Anton"/>
                <a:cs typeface="Anton"/>
                <a:sym typeface="Anton"/>
              </a:endParaRPr>
            </a:p>
          </p:txBody>
        </p:sp>
      </p:grpSp>
      <p:grpSp>
        <p:nvGrpSpPr>
          <p:cNvPr id="847" name="Google Shape;847;p38"/>
          <p:cNvGrpSpPr/>
          <p:nvPr/>
        </p:nvGrpSpPr>
        <p:grpSpPr>
          <a:xfrm>
            <a:off x="709975" y="2549026"/>
            <a:ext cx="3597600" cy="651911"/>
            <a:chOff x="709975" y="2549026"/>
            <a:chExt cx="3597600" cy="651911"/>
          </a:xfrm>
        </p:grpSpPr>
        <p:sp>
          <p:nvSpPr>
            <p:cNvPr id="848" name="Google Shape;848;p38"/>
            <p:cNvSpPr txBox="1"/>
            <p:nvPr/>
          </p:nvSpPr>
          <p:spPr>
            <a:xfrm>
              <a:off x="709975" y="2549037"/>
              <a:ext cx="2263500" cy="6519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Jupiter is a gas giant and the biggest planet</a:t>
              </a:r>
              <a:endParaRPr>
                <a:solidFill>
                  <a:schemeClr val="dk1"/>
                </a:solidFill>
                <a:latin typeface="Anaheim"/>
                <a:ea typeface="Anaheim"/>
                <a:cs typeface="Anaheim"/>
                <a:sym typeface="Anaheim"/>
              </a:endParaRPr>
            </a:p>
          </p:txBody>
        </p:sp>
        <p:sp>
          <p:nvSpPr>
            <p:cNvPr id="849" name="Google Shape;849;p38"/>
            <p:cNvSpPr/>
            <p:nvPr/>
          </p:nvSpPr>
          <p:spPr>
            <a:xfrm>
              <a:off x="3049675" y="2549026"/>
              <a:ext cx="1257900" cy="6519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STEP 3</a:t>
              </a:r>
              <a:endParaRPr sz="1800">
                <a:solidFill>
                  <a:schemeClr val="dk2"/>
                </a:solidFill>
                <a:latin typeface="Anton"/>
                <a:ea typeface="Anton"/>
                <a:cs typeface="Anton"/>
                <a:sym typeface="Anton"/>
              </a:endParaRPr>
            </a:p>
          </p:txBody>
        </p:sp>
      </p:grpSp>
      <p:grpSp>
        <p:nvGrpSpPr>
          <p:cNvPr id="850" name="Google Shape;850;p38"/>
          <p:cNvGrpSpPr/>
          <p:nvPr/>
        </p:nvGrpSpPr>
        <p:grpSpPr>
          <a:xfrm>
            <a:off x="709975" y="3830599"/>
            <a:ext cx="3597600" cy="651901"/>
            <a:chOff x="709975" y="3830599"/>
            <a:chExt cx="3597600" cy="651901"/>
          </a:xfrm>
        </p:grpSpPr>
        <p:sp>
          <p:nvSpPr>
            <p:cNvPr id="851" name="Google Shape;851;p38"/>
            <p:cNvSpPr txBox="1"/>
            <p:nvPr/>
          </p:nvSpPr>
          <p:spPr>
            <a:xfrm>
              <a:off x="709975" y="3830599"/>
              <a:ext cx="2263500" cy="6519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Mercury is the closest planet to the Sun</a:t>
              </a:r>
              <a:endParaRPr>
                <a:solidFill>
                  <a:schemeClr val="dk1"/>
                </a:solidFill>
                <a:latin typeface="Anaheim"/>
                <a:ea typeface="Anaheim"/>
                <a:cs typeface="Anaheim"/>
                <a:sym typeface="Anaheim"/>
              </a:endParaRPr>
            </a:p>
          </p:txBody>
        </p:sp>
        <p:sp>
          <p:nvSpPr>
            <p:cNvPr id="852" name="Google Shape;852;p38"/>
            <p:cNvSpPr/>
            <p:nvPr/>
          </p:nvSpPr>
          <p:spPr>
            <a:xfrm>
              <a:off x="3049675" y="3830600"/>
              <a:ext cx="1257900" cy="6519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STEP 5</a:t>
              </a:r>
              <a:endParaRPr sz="1800">
                <a:solidFill>
                  <a:schemeClr val="dk2"/>
                </a:solidFill>
                <a:latin typeface="Anton"/>
                <a:ea typeface="Anton"/>
                <a:cs typeface="Anton"/>
                <a:sym typeface="Anton"/>
              </a:endParaRPr>
            </a:p>
          </p:txBody>
        </p:sp>
      </p:grpSp>
      <p:grpSp>
        <p:nvGrpSpPr>
          <p:cNvPr id="853" name="Google Shape;853;p38"/>
          <p:cNvGrpSpPr/>
          <p:nvPr/>
        </p:nvGrpSpPr>
        <p:grpSpPr>
          <a:xfrm>
            <a:off x="4836425" y="1908249"/>
            <a:ext cx="3597600" cy="651907"/>
            <a:chOff x="4836425" y="1908249"/>
            <a:chExt cx="3597600" cy="651907"/>
          </a:xfrm>
        </p:grpSpPr>
        <p:sp>
          <p:nvSpPr>
            <p:cNvPr id="854" name="Google Shape;854;p38"/>
            <p:cNvSpPr txBox="1"/>
            <p:nvPr/>
          </p:nvSpPr>
          <p:spPr>
            <a:xfrm>
              <a:off x="6170525" y="1908256"/>
              <a:ext cx="2263500" cy="65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Earth is the third planet from the Sun</a:t>
              </a:r>
              <a:endParaRPr>
                <a:solidFill>
                  <a:schemeClr val="dk1"/>
                </a:solidFill>
                <a:latin typeface="Anaheim"/>
                <a:ea typeface="Anaheim"/>
                <a:cs typeface="Anaheim"/>
                <a:sym typeface="Anaheim"/>
              </a:endParaRPr>
            </a:p>
          </p:txBody>
        </p:sp>
        <p:sp>
          <p:nvSpPr>
            <p:cNvPr id="855" name="Google Shape;855;p38"/>
            <p:cNvSpPr/>
            <p:nvPr/>
          </p:nvSpPr>
          <p:spPr>
            <a:xfrm>
              <a:off x="4836425" y="1908249"/>
              <a:ext cx="1257900" cy="6519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STEP 2</a:t>
              </a:r>
              <a:endParaRPr sz="1800">
                <a:solidFill>
                  <a:schemeClr val="dk2"/>
                </a:solidFill>
                <a:latin typeface="Anton"/>
                <a:ea typeface="Anton"/>
                <a:cs typeface="Anton"/>
                <a:sym typeface="Anton"/>
              </a:endParaRPr>
            </a:p>
          </p:txBody>
        </p:sp>
      </p:grpSp>
      <p:grpSp>
        <p:nvGrpSpPr>
          <p:cNvPr id="856" name="Google Shape;856;p38"/>
          <p:cNvGrpSpPr/>
          <p:nvPr/>
        </p:nvGrpSpPr>
        <p:grpSpPr>
          <a:xfrm>
            <a:off x="4836425" y="3189818"/>
            <a:ext cx="3597600" cy="651908"/>
            <a:chOff x="4836425" y="3189818"/>
            <a:chExt cx="3597600" cy="651908"/>
          </a:xfrm>
        </p:grpSpPr>
        <p:sp>
          <p:nvSpPr>
            <p:cNvPr id="857" name="Google Shape;857;p38"/>
            <p:cNvSpPr txBox="1"/>
            <p:nvPr/>
          </p:nvSpPr>
          <p:spPr>
            <a:xfrm>
              <a:off x="6170525" y="3189818"/>
              <a:ext cx="2263500" cy="651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Neptune is the farthest planet from the Sun</a:t>
              </a:r>
              <a:endParaRPr>
                <a:solidFill>
                  <a:schemeClr val="dk1"/>
                </a:solidFill>
                <a:latin typeface="Anaheim"/>
                <a:ea typeface="Anaheim"/>
                <a:cs typeface="Anaheim"/>
                <a:sym typeface="Anaheim"/>
              </a:endParaRPr>
            </a:p>
          </p:txBody>
        </p:sp>
        <p:sp>
          <p:nvSpPr>
            <p:cNvPr id="858" name="Google Shape;858;p38"/>
            <p:cNvSpPr/>
            <p:nvPr/>
          </p:nvSpPr>
          <p:spPr>
            <a:xfrm>
              <a:off x="4836425" y="3189826"/>
              <a:ext cx="1257900" cy="6519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STEP 4</a:t>
              </a:r>
              <a:endParaRPr sz="1800">
                <a:solidFill>
                  <a:schemeClr val="dk2"/>
                </a:solidFill>
                <a:latin typeface="Anton"/>
                <a:ea typeface="Anton"/>
                <a:cs typeface="Anton"/>
                <a:sym typeface="Anton"/>
              </a:endParaRPr>
            </a:p>
          </p:txBody>
        </p:sp>
      </p:grpSp>
      <p:cxnSp>
        <p:nvCxnSpPr>
          <p:cNvPr id="859" name="Google Shape;859;p38"/>
          <p:cNvCxnSpPr>
            <a:stCxn id="846" idx="3"/>
            <a:endCxn id="855" idx="0"/>
          </p:cNvCxnSpPr>
          <p:nvPr/>
        </p:nvCxnSpPr>
        <p:spPr>
          <a:xfrm>
            <a:off x="4307575" y="1593425"/>
            <a:ext cx="1157700" cy="314700"/>
          </a:xfrm>
          <a:prstGeom prst="bentConnector2">
            <a:avLst/>
          </a:prstGeom>
          <a:noFill/>
          <a:ln cap="flat" cmpd="sng" w="9525">
            <a:solidFill>
              <a:schemeClr val="dk1"/>
            </a:solidFill>
            <a:prstDash val="solid"/>
            <a:round/>
            <a:headEnd len="med" w="med" type="none"/>
            <a:tailEnd len="med" w="med" type="diamond"/>
          </a:ln>
        </p:spPr>
      </p:cxnSp>
      <p:cxnSp>
        <p:nvCxnSpPr>
          <p:cNvPr id="860" name="Google Shape;860;p38"/>
          <p:cNvCxnSpPr>
            <a:stCxn id="855" idx="1"/>
            <a:endCxn id="849" idx="0"/>
          </p:cNvCxnSpPr>
          <p:nvPr/>
        </p:nvCxnSpPr>
        <p:spPr>
          <a:xfrm flipH="1">
            <a:off x="3678725" y="2234199"/>
            <a:ext cx="1157700" cy="314700"/>
          </a:xfrm>
          <a:prstGeom prst="bentConnector2">
            <a:avLst/>
          </a:prstGeom>
          <a:noFill/>
          <a:ln cap="flat" cmpd="sng" w="9525">
            <a:solidFill>
              <a:schemeClr val="dk1"/>
            </a:solidFill>
            <a:prstDash val="solid"/>
            <a:round/>
            <a:headEnd len="med" w="med" type="none"/>
            <a:tailEnd len="med" w="med" type="diamond"/>
          </a:ln>
        </p:spPr>
      </p:cxnSp>
      <p:cxnSp>
        <p:nvCxnSpPr>
          <p:cNvPr id="861" name="Google Shape;861;p38"/>
          <p:cNvCxnSpPr>
            <a:stCxn id="849" idx="3"/>
            <a:endCxn id="858" idx="0"/>
          </p:cNvCxnSpPr>
          <p:nvPr/>
        </p:nvCxnSpPr>
        <p:spPr>
          <a:xfrm>
            <a:off x="4307575" y="2874976"/>
            <a:ext cx="1157700" cy="314700"/>
          </a:xfrm>
          <a:prstGeom prst="bentConnector2">
            <a:avLst/>
          </a:prstGeom>
          <a:noFill/>
          <a:ln cap="flat" cmpd="sng" w="9525">
            <a:solidFill>
              <a:schemeClr val="dk1"/>
            </a:solidFill>
            <a:prstDash val="solid"/>
            <a:round/>
            <a:headEnd len="med" w="med" type="none"/>
            <a:tailEnd len="med" w="med" type="diamond"/>
          </a:ln>
        </p:spPr>
      </p:cxnSp>
      <p:cxnSp>
        <p:nvCxnSpPr>
          <p:cNvPr id="862" name="Google Shape;862;p38"/>
          <p:cNvCxnSpPr>
            <a:stCxn id="858" idx="1"/>
            <a:endCxn id="852" idx="0"/>
          </p:cNvCxnSpPr>
          <p:nvPr/>
        </p:nvCxnSpPr>
        <p:spPr>
          <a:xfrm flipH="1">
            <a:off x="3678725" y="3515776"/>
            <a:ext cx="1157700" cy="314700"/>
          </a:xfrm>
          <a:prstGeom prst="bentConnector2">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 name="Shape 866"/>
        <p:cNvGrpSpPr/>
        <p:nvPr/>
      </p:nvGrpSpPr>
      <p:grpSpPr>
        <a:xfrm>
          <a:off x="0" y="0"/>
          <a:ext cx="0" cy="0"/>
          <a:chOff x="0" y="0"/>
          <a:chExt cx="0" cy="0"/>
        </a:xfrm>
      </p:grpSpPr>
      <p:sp>
        <p:nvSpPr>
          <p:cNvPr id="867" name="Google Shape;867;p39"/>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sp>
        <p:nvSpPr>
          <p:cNvPr id="868" name="Google Shape;868;p39"/>
          <p:cNvSpPr/>
          <p:nvPr/>
        </p:nvSpPr>
        <p:spPr>
          <a:xfrm>
            <a:off x="1284902" y="2442451"/>
            <a:ext cx="981600" cy="9201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t/>
            </a:r>
            <a:endParaRPr sz="1800">
              <a:solidFill>
                <a:schemeClr val="dk2"/>
              </a:solidFill>
              <a:latin typeface="Anton"/>
              <a:ea typeface="Anton"/>
              <a:cs typeface="Anton"/>
              <a:sym typeface="Anton"/>
            </a:endParaRPr>
          </a:p>
        </p:txBody>
      </p:sp>
      <p:grpSp>
        <p:nvGrpSpPr>
          <p:cNvPr id="869" name="Google Shape;869;p39"/>
          <p:cNvGrpSpPr/>
          <p:nvPr/>
        </p:nvGrpSpPr>
        <p:grpSpPr>
          <a:xfrm>
            <a:off x="3332800" y="2569801"/>
            <a:ext cx="4912200" cy="665401"/>
            <a:chOff x="3332800" y="2580624"/>
            <a:chExt cx="4912200" cy="665401"/>
          </a:xfrm>
        </p:grpSpPr>
        <p:sp>
          <p:nvSpPr>
            <p:cNvPr id="870" name="Google Shape;870;p39"/>
            <p:cNvSpPr txBox="1"/>
            <p:nvPr/>
          </p:nvSpPr>
          <p:spPr>
            <a:xfrm>
              <a:off x="5137600" y="2580624"/>
              <a:ext cx="3107400" cy="665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Saturn has several rings</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The Moon is a small satellite</a:t>
              </a:r>
              <a:endParaRPr>
                <a:solidFill>
                  <a:schemeClr val="dk1"/>
                </a:solidFill>
                <a:latin typeface="Anaheim"/>
                <a:ea typeface="Anaheim"/>
                <a:cs typeface="Anaheim"/>
                <a:sym typeface="Anaheim"/>
              </a:endParaRPr>
            </a:p>
          </p:txBody>
        </p:sp>
        <p:sp>
          <p:nvSpPr>
            <p:cNvPr id="871" name="Google Shape;871;p39"/>
            <p:cNvSpPr/>
            <p:nvPr/>
          </p:nvSpPr>
          <p:spPr>
            <a:xfrm>
              <a:off x="3332800" y="2580625"/>
              <a:ext cx="1804800" cy="665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BRAINSTORMING</a:t>
              </a:r>
              <a:endParaRPr sz="1800">
                <a:solidFill>
                  <a:schemeClr val="dk2"/>
                </a:solidFill>
                <a:latin typeface="Anton"/>
                <a:ea typeface="Anton"/>
                <a:cs typeface="Anton"/>
                <a:sym typeface="Anton"/>
              </a:endParaRPr>
            </a:p>
          </p:txBody>
        </p:sp>
      </p:grpSp>
      <p:grpSp>
        <p:nvGrpSpPr>
          <p:cNvPr id="872" name="Google Shape;872;p39"/>
          <p:cNvGrpSpPr/>
          <p:nvPr/>
        </p:nvGrpSpPr>
        <p:grpSpPr>
          <a:xfrm>
            <a:off x="3332800" y="1280025"/>
            <a:ext cx="4912200" cy="635400"/>
            <a:chOff x="3332800" y="1280025"/>
            <a:chExt cx="4912200" cy="635400"/>
          </a:xfrm>
        </p:grpSpPr>
        <p:sp>
          <p:nvSpPr>
            <p:cNvPr id="873" name="Google Shape;873;p39"/>
            <p:cNvSpPr txBox="1"/>
            <p:nvPr/>
          </p:nvSpPr>
          <p:spPr>
            <a:xfrm>
              <a:off x="5137600" y="1280025"/>
              <a:ext cx="3107400" cy="635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Mercury is a small planet</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Venus has a beautiful name</a:t>
              </a:r>
              <a:endParaRPr>
                <a:solidFill>
                  <a:schemeClr val="dk1"/>
                </a:solidFill>
                <a:latin typeface="Anaheim"/>
                <a:ea typeface="Anaheim"/>
                <a:cs typeface="Anaheim"/>
                <a:sym typeface="Anaheim"/>
              </a:endParaRPr>
            </a:p>
          </p:txBody>
        </p:sp>
        <p:sp>
          <p:nvSpPr>
            <p:cNvPr id="874" name="Google Shape;874;p39"/>
            <p:cNvSpPr/>
            <p:nvPr/>
          </p:nvSpPr>
          <p:spPr>
            <a:xfrm>
              <a:off x="3332800" y="1280025"/>
              <a:ext cx="1804800" cy="635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PROBLEM</a:t>
              </a:r>
              <a:endParaRPr sz="1800">
                <a:solidFill>
                  <a:schemeClr val="dk2"/>
                </a:solidFill>
                <a:latin typeface="Anton"/>
                <a:ea typeface="Anton"/>
                <a:cs typeface="Anton"/>
                <a:sym typeface="Anton"/>
              </a:endParaRPr>
            </a:p>
          </p:txBody>
        </p:sp>
      </p:grpSp>
      <p:grpSp>
        <p:nvGrpSpPr>
          <p:cNvPr id="875" name="Google Shape;875;p39"/>
          <p:cNvGrpSpPr/>
          <p:nvPr/>
        </p:nvGrpSpPr>
        <p:grpSpPr>
          <a:xfrm>
            <a:off x="3332850" y="3881225"/>
            <a:ext cx="4912200" cy="665400"/>
            <a:chOff x="3332850" y="3881225"/>
            <a:chExt cx="4912200" cy="665400"/>
          </a:xfrm>
        </p:grpSpPr>
        <p:sp>
          <p:nvSpPr>
            <p:cNvPr id="876" name="Google Shape;876;p39"/>
            <p:cNvSpPr txBox="1"/>
            <p:nvPr/>
          </p:nvSpPr>
          <p:spPr>
            <a:xfrm>
              <a:off x="5137650" y="3881225"/>
              <a:ext cx="3107400" cy="665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Mars is a very cold planet</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Earth is the planet with life</a:t>
              </a:r>
              <a:endParaRPr>
                <a:solidFill>
                  <a:schemeClr val="dk1"/>
                </a:solidFill>
                <a:latin typeface="Anaheim"/>
                <a:ea typeface="Anaheim"/>
                <a:cs typeface="Anaheim"/>
                <a:sym typeface="Anaheim"/>
              </a:endParaRPr>
            </a:p>
          </p:txBody>
        </p:sp>
        <p:sp>
          <p:nvSpPr>
            <p:cNvPr id="877" name="Google Shape;877;p39"/>
            <p:cNvSpPr/>
            <p:nvPr/>
          </p:nvSpPr>
          <p:spPr>
            <a:xfrm>
              <a:off x="3332850" y="3881225"/>
              <a:ext cx="1804800" cy="665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DISCARD</a:t>
              </a:r>
              <a:endParaRPr sz="1800">
                <a:solidFill>
                  <a:schemeClr val="dk2"/>
                </a:solidFill>
                <a:latin typeface="Anton"/>
                <a:ea typeface="Anton"/>
                <a:cs typeface="Anton"/>
                <a:sym typeface="Anton"/>
              </a:endParaRPr>
            </a:p>
          </p:txBody>
        </p:sp>
      </p:grpSp>
      <p:cxnSp>
        <p:nvCxnSpPr>
          <p:cNvPr id="878" name="Google Shape;878;p39"/>
          <p:cNvCxnSpPr>
            <a:stCxn id="868" idx="3"/>
            <a:endCxn id="874" idx="1"/>
          </p:cNvCxnSpPr>
          <p:nvPr/>
        </p:nvCxnSpPr>
        <p:spPr>
          <a:xfrm flipH="1" rot="10800000">
            <a:off x="2266502" y="1597801"/>
            <a:ext cx="1066200" cy="1304700"/>
          </a:xfrm>
          <a:prstGeom prst="bentConnector3">
            <a:avLst>
              <a:gd fmla="val 50005" name="adj1"/>
            </a:avLst>
          </a:prstGeom>
          <a:noFill/>
          <a:ln cap="flat" cmpd="sng" w="9525">
            <a:solidFill>
              <a:schemeClr val="dk1"/>
            </a:solidFill>
            <a:prstDash val="solid"/>
            <a:round/>
            <a:headEnd len="med" w="med" type="none"/>
            <a:tailEnd len="med" w="med" type="diamond"/>
          </a:ln>
        </p:spPr>
      </p:cxnSp>
      <p:cxnSp>
        <p:nvCxnSpPr>
          <p:cNvPr id="879" name="Google Shape;879;p39"/>
          <p:cNvCxnSpPr>
            <a:stCxn id="868" idx="3"/>
            <a:endCxn id="877" idx="1"/>
          </p:cNvCxnSpPr>
          <p:nvPr/>
        </p:nvCxnSpPr>
        <p:spPr>
          <a:xfrm>
            <a:off x="2266502" y="2902501"/>
            <a:ext cx="1066200" cy="1311300"/>
          </a:xfrm>
          <a:prstGeom prst="bentConnector3">
            <a:avLst>
              <a:gd fmla="val 50007" name="adj1"/>
            </a:avLst>
          </a:prstGeom>
          <a:noFill/>
          <a:ln cap="flat" cmpd="sng" w="9525">
            <a:solidFill>
              <a:schemeClr val="dk1"/>
            </a:solidFill>
            <a:prstDash val="solid"/>
            <a:round/>
            <a:headEnd len="med" w="med" type="none"/>
            <a:tailEnd len="med" w="med" type="diamond"/>
          </a:ln>
        </p:spPr>
      </p:cxnSp>
      <p:cxnSp>
        <p:nvCxnSpPr>
          <p:cNvPr id="880" name="Google Shape;880;p39"/>
          <p:cNvCxnSpPr>
            <a:stCxn id="868" idx="3"/>
            <a:endCxn id="871" idx="1"/>
          </p:cNvCxnSpPr>
          <p:nvPr/>
        </p:nvCxnSpPr>
        <p:spPr>
          <a:xfrm>
            <a:off x="2266502" y="2902501"/>
            <a:ext cx="1066200" cy="600"/>
          </a:xfrm>
          <a:prstGeom prst="bentConnector3">
            <a:avLst>
              <a:gd fmla="val 50005" name="adj1"/>
            </a:avLst>
          </a:prstGeom>
          <a:noFill/>
          <a:ln cap="flat" cmpd="sng" w="9525">
            <a:solidFill>
              <a:schemeClr val="dk1"/>
            </a:solidFill>
            <a:prstDash val="solid"/>
            <a:round/>
            <a:headEnd len="med" w="med" type="none"/>
            <a:tailEnd len="med" w="med" type="diamond"/>
          </a:ln>
        </p:spPr>
      </p:cxnSp>
      <p:grpSp>
        <p:nvGrpSpPr>
          <p:cNvPr id="881" name="Google Shape;881;p39"/>
          <p:cNvGrpSpPr/>
          <p:nvPr/>
        </p:nvGrpSpPr>
        <p:grpSpPr>
          <a:xfrm>
            <a:off x="1479223" y="2558410"/>
            <a:ext cx="592950" cy="688181"/>
            <a:chOff x="3259200" y="1191700"/>
            <a:chExt cx="407050" cy="472425"/>
          </a:xfrm>
        </p:grpSpPr>
        <p:sp>
          <p:nvSpPr>
            <p:cNvPr id="882" name="Google Shape;882;p39"/>
            <p:cNvSpPr/>
            <p:nvPr/>
          </p:nvSpPr>
          <p:spPr>
            <a:xfrm>
              <a:off x="3259200" y="1191700"/>
              <a:ext cx="407050" cy="472425"/>
            </a:xfrm>
            <a:custGeom>
              <a:rect b="b" l="l" r="r" t="t"/>
              <a:pathLst>
                <a:path extrusionOk="0" h="18897" w="16282">
                  <a:moveTo>
                    <a:pt x="2981" y="733"/>
                  </a:moveTo>
                  <a:lnTo>
                    <a:pt x="2981" y="2249"/>
                  </a:lnTo>
                  <a:lnTo>
                    <a:pt x="732" y="2249"/>
                  </a:lnTo>
                  <a:lnTo>
                    <a:pt x="732" y="733"/>
                  </a:lnTo>
                  <a:close/>
                  <a:moveTo>
                    <a:pt x="8141" y="733"/>
                  </a:moveTo>
                  <a:cubicBezTo>
                    <a:pt x="8507" y="733"/>
                    <a:pt x="8873" y="1099"/>
                    <a:pt x="8873" y="1465"/>
                  </a:cubicBezTo>
                  <a:cubicBezTo>
                    <a:pt x="8873" y="1901"/>
                    <a:pt x="8507" y="2249"/>
                    <a:pt x="8141" y="2249"/>
                  </a:cubicBezTo>
                  <a:cubicBezTo>
                    <a:pt x="7705" y="2249"/>
                    <a:pt x="7409" y="1901"/>
                    <a:pt x="7409" y="1465"/>
                  </a:cubicBezTo>
                  <a:cubicBezTo>
                    <a:pt x="7409" y="1099"/>
                    <a:pt x="7705" y="733"/>
                    <a:pt x="8141" y="733"/>
                  </a:cubicBezTo>
                  <a:close/>
                  <a:moveTo>
                    <a:pt x="15479" y="733"/>
                  </a:moveTo>
                  <a:lnTo>
                    <a:pt x="15479" y="2249"/>
                  </a:lnTo>
                  <a:lnTo>
                    <a:pt x="13300" y="2249"/>
                  </a:lnTo>
                  <a:lnTo>
                    <a:pt x="13300" y="733"/>
                  </a:lnTo>
                  <a:close/>
                  <a:moveTo>
                    <a:pt x="3713" y="4428"/>
                  </a:moveTo>
                  <a:lnTo>
                    <a:pt x="3713" y="5892"/>
                  </a:lnTo>
                  <a:lnTo>
                    <a:pt x="1098" y="5892"/>
                  </a:lnTo>
                  <a:lnTo>
                    <a:pt x="1098" y="4428"/>
                  </a:lnTo>
                  <a:lnTo>
                    <a:pt x="1465" y="4428"/>
                  </a:lnTo>
                  <a:lnTo>
                    <a:pt x="1465" y="4864"/>
                  </a:lnTo>
                  <a:cubicBezTo>
                    <a:pt x="1465" y="5021"/>
                    <a:pt x="1604" y="5230"/>
                    <a:pt x="1813" y="5230"/>
                  </a:cubicBezTo>
                  <a:cubicBezTo>
                    <a:pt x="2040" y="5230"/>
                    <a:pt x="2179" y="5021"/>
                    <a:pt x="2179" y="4864"/>
                  </a:cubicBezTo>
                  <a:lnTo>
                    <a:pt x="2179" y="4428"/>
                  </a:lnTo>
                  <a:close/>
                  <a:moveTo>
                    <a:pt x="5892" y="4428"/>
                  </a:moveTo>
                  <a:lnTo>
                    <a:pt x="5892" y="5892"/>
                  </a:lnTo>
                  <a:lnTo>
                    <a:pt x="4428" y="5892"/>
                  </a:lnTo>
                  <a:lnTo>
                    <a:pt x="4428" y="4428"/>
                  </a:lnTo>
                  <a:close/>
                  <a:moveTo>
                    <a:pt x="11923" y="4428"/>
                  </a:moveTo>
                  <a:lnTo>
                    <a:pt x="11923" y="5892"/>
                  </a:lnTo>
                  <a:lnTo>
                    <a:pt x="6607" y="5892"/>
                  </a:lnTo>
                  <a:lnTo>
                    <a:pt x="6607" y="4428"/>
                  </a:lnTo>
                  <a:lnTo>
                    <a:pt x="7775" y="4428"/>
                  </a:lnTo>
                  <a:lnTo>
                    <a:pt x="7775" y="4864"/>
                  </a:lnTo>
                  <a:cubicBezTo>
                    <a:pt x="7775" y="5021"/>
                    <a:pt x="7914" y="5230"/>
                    <a:pt x="8141" y="5230"/>
                  </a:cubicBezTo>
                  <a:cubicBezTo>
                    <a:pt x="8350" y="5230"/>
                    <a:pt x="8507" y="5021"/>
                    <a:pt x="8507" y="4864"/>
                  </a:cubicBezTo>
                  <a:lnTo>
                    <a:pt x="8507" y="4428"/>
                  </a:lnTo>
                  <a:close/>
                  <a:moveTo>
                    <a:pt x="12638" y="4428"/>
                  </a:moveTo>
                  <a:cubicBezTo>
                    <a:pt x="13004" y="4515"/>
                    <a:pt x="13370" y="4655"/>
                    <a:pt x="13666" y="4794"/>
                  </a:cubicBezTo>
                  <a:lnTo>
                    <a:pt x="13509" y="5300"/>
                  </a:lnTo>
                  <a:cubicBezTo>
                    <a:pt x="13440" y="5526"/>
                    <a:pt x="13509" y="5736"/>
                    <a:pt x="13666" y="5823"/>
                  </a:cubicBezTo>
                  <a:lnTo>
                    <a:pt x="13806" y="5823"/>
                  </a:lnTo>
                  <a:cubicBezTo>
                    <a:pt x="13945" y="5823"/>
                    <a:pt x="14102" y="5736"/>
                    <a:pt x="14172" y="5596"/>
                  </a:cubicBezTo>
                  <a:lnTo>
                    <a:pt x="14311" y="5300"/>
                  </a:lnTo>
                  <a:cubicBezTo>
                    <a:pt x="14747" y="5736"/>
                    <a:pt x="15043" y="6328"/>
                    <a:pt x="15113" y="6973"/>
                  </a:cubicBezTo>
                  <a:lnTo>
                    <a:pt x="13579" y="6973"/>
                  </a:lnTo>
                  <a:cubicBezTo>
                    <a:pt x="13509" y="6468"/>
                    <a:pt x="13074" y="6102"/>
                    <a:pt x="12638" y="5962"/>
                  </a:cubicBezTo>
                  <a:lnTo>
                    <a:pt x="12638" y="4428"/>
                  </a:lnTo>
                  <a:close/>
                  <a:moveTo>
                    <a:pt x="15113" y="7705"/>
                  </a:moveTo>
                  <a:cubicBezTo>
                    <a:pt x="14974" y="9013"/>
                    <a:pt x="13945" y="10024"/>
                    <a:pt x="12638" y="10181"/>
                  </a:cubicBezTo>
                  <a:lnTo>
                    <a:pt x="12638" y="8647"/>
                  </a:lnTo>
                  <a:cubicBezTo>
                    <a:pt x="12865" y="8647"/>
                    <a:pt x="13074" y="8507"/>
                    <a:pt x="13231" y="8281"/>
                  </a:cubicBezTo>
                  <a:cubicBezTo>
                    <a:pt x="13440" y="8141"/>
                    <a:pt x="13579" y="7914"/>
                    <a:pt x="13579" y="7705"/>
                  </a:cubicBezTo>
                  <a:close/>
                  <a:moveTo>
                    <a:pt x="3643" y="8716"/>
                  </a:moveTo>
                  <a:lnTo>
                    <a:pt x="3643" y="10250"/>
                  </a:lnTo>
                  <a:cubicBezTo>
                    <a:pt x="3347" y="10320"/>
                    <a:pt x="3208" y="10459"/>
                    <a:pt x="2981" y="10616"/>
                  </a:cubicBezTo>
                  <a:cubicBezTo>
                    <a:pt x="2842" y="10756"/>
                    <a:pt x="2685" y="10965"/>
                    <a:pt x="2615" y="11261"/>
                  </a:cubicBezTo>
                  <a:lnTo>
                    <a:pt x="1098" y="11261"/>
                  </a:lnTo>
                  <a:cubicBezTo>
                    <a:pt x="1308" y="9954"/>
                    <a:pt x="2336" y="8943"/>
                    <a:pt x="3643" y="8716"/>
                  </a:cubicBezTo>
                  <a:close/>
                  <a:moveTo>
                    <a:pt x="2615" y="11993"/>
                  </a:moveTo>
                  <a:cubicBezTo>
                    <a:pt x="2772" y="12499"/>
                    <a:pt x="3208" y="12865"/>
                    <a:pt x="3713" y="13004"/>
                  </a:cubicBezTo>
                  <a:lnTo>
                    <a:pt x="3713" y="14451"/>
                  </a:lnTo>
                  <a:cubicBezTo>
                    <a:pt x="3277" y="14451"/>
                    <a:pt x="2911" y="14312"/>
                    <a:pt x="2545" y="14103"/>
                  </a:cubicBezTo>
                  <a:lnTo>
                    <a:pt x="2772" y="13667"/>
                  </a:lnTo>
                  <a:cubicBezTo>
                    <a:pt x="2842" y="13440"/>
                    <a:pt x="2772" y="13231"/>
                    <a:pt x="2545" y="13144"/>
                  </a:cubicBezTo>
                  <a:cubicBezTo>
                    <a:pt x="2511" y="13127"/>
                    <a:pt x="2471" y="13118"/>
                    <a:pt x="2430" y="13118"/>
                  </a:cubicBezTo>
                  <a:cubicBezTo>
                    <a:pt x="2304" y="13118"/>
                    <a:pt x="2162" y="13200"/>
                    <a:pt x="2109" y="13370"/>
                  </a:cubicBezTo>
                  <a:lnTo>
                    <a:pt x="1970" y="13667"/>
                  </a:lnTo>
                  <a:cubicBezTo>
                    <a:pt x="1465" y="13231"/>
                    <a:pt x="1238" y="12638"/>
                    <a:pt x="1098" y="11993"/>
                  </a:cubicBezTo>
                  <a:close/>
                  <a:moveTo>
                    <a:pt x="5892" y="13004"/>
                  </a:moveTo>
                  <a:lnTo>
                    <a:pt x="5892" y="14451"/>
                  </a:lnTo>
                  <a:lnTo>
                    <a:pt x="4428" y="14451"/>
                  </a:lnTo>
                  <a:lnTo>
                    <a:pt x="4428" y="13004"/>
                  </a:lnTo>
                  <a:close/>
                  <a:moveTo>
                    <a:pt x="9587" y="13004"/>
                  </a:moveTo>
                  <a:lnTo>
                    <a:pt x="9587" y="14451"/>
                  </a:lnTo>
                  <a:lnTo>
                    <a:pt x="8507" y="14451"/>
                  </a:lnTo>
                  <a:lnTo>
                    <a:pt x="8507" y="14103"/>
                  </a:lnTo>
                  <a:cubicBezTo>
                    <a:pt x="8507" y="13946"/>
                    <a:pt x="8350" y="13737"/>
                    <a:pt x="8141" y="13737"/>
                  </a:cubicBezTo>
                  <a:cubicBezTo>
                    <a:pt x="7914" y="13737"/>
                    <a:pt x="7775" y="13946"/>
                    <a:pt x="7775" y="14103"/>
                  </a:cubicBezTo>
                  <a:lnTo>
                    <a:pt x="7775" y="14451"/>
                  </a:lnTo>
                  <a:lnTo>
                    <a:pt x="6607" y="14451"/>
                  </a:lnTo>
                  <a:lnTo>
                    <a:pt x="6607" y="13004"/>
                  </a:lnTo>
                  <a:close/>
                  <a:moveTo>
                    <a:pt x="11836" y="13004"/>
                  </a:moveTo>
                  <a:lnTo>
                    <a:pt x="11836" y="14451"/>
                  </a:lnTo>
                  <a:lnTo>
                    <a:pt x="10320" y="14451"/>
                  </a:lnTo>
                  <a:lnTo>
                    <a:pt x="10320" y="13004"/>
                  </a:lnTo>
                  <a:close/>
                  <a:moveTo>
                    <a:pt x="15113" y="13004"/>
                  </a:moveTo>
                  <a:lnTo>
                    <a:pt x="15113" y="14451"/>
                  </a:lnTo>
                  <a:lnTo>
                    <a:pt x="12568" y="14451"/>
                  </a:lnTo>
                  <a:lnTo>
                    <a:pt x="12568" y="13004"/>
                  </a:lnTo>
                  <a:close/>
                  <a:moveTo>
                    <a:pt x="2981" y="16717"/>
                  </a:moveTo>
                  <a:lnTo>
                    <a:pt x="2981" y="18164"/>
                  </a:lnTo>
                  <a:lnTo>
                    <a:pt x="732" y="18164"/>
                  </a:lnTo>
                  <a:lnTo>
                    <a:pt x="732" y="16717"/>
                  </a:lnTo>
                  <a:close/>
                  <a:moveTo>
                    <a:pt x="8141" y="16717"/>
                  </a:moveTo>
                  <a:cubicBezTo>
                    <a:pt x="8507" y="16717"/>
                    <a:pt x="8873" y="17066"/>
                    <a:pt x="8873" y="17432"/>
                  </a:cubicBezTo>
                  <a:cubicBezTo>
                    <a:pt x="8873" y="17868"/>
                    <a:pt x="8507" y="18164"/>
                    <a:pt x="8141" y="18164"/>
                  </a:cubicBezTo>
                  <a:cubicBezTo>
                    <a:pt x="7705" y="18164"/>
                    <a:pt x="7409" y="17868"/>
                    <a:pt x="7409" y="17432"/>
                  </a:cubicBezTo>
                  <a:cubicBezTo>
                    <a:pt x="7409" y="17066"/>
                    <a:pt x="7705" y="16717"/>
                    <a:pt x="8141" y="16717"/>
                  </a:cubicBezTo>
                  <a:close/>
                  <a:moveTo>
                    <a:pt x="366" y="1"/>
                  </a:moveTo>
                  <a:cubicBezTo>
                    <a:pt x="157" y="1"/>
                    <a:pt x="0" y="158"/>
                    <a:pt x="0" y="367"/>
                  </a:cubicBezTo>
                  <a:lnTo>
                    <a:pt x="0" y="2615"/>
                  </a:lnTo>
                  <a:cubicBezTo>
                    <a:pt x="0" y="2772"/>
                    <a:pt x="157" y="2981"/>
                    <a:pt x="366" y="2981"/>
                  </a:cubicBezTo>
                  <a:lnTo>
                    <a:pt x="1465" y="2981"/>
                  </a:lnTo>
                  <a:lnTo>
                    <a:pt x="1465" y="3714"/>
                  </a:lnTo>
                  <a:lnTo>
                    <a:pt x="732" y="3714"/>
                  </a:lnTo>
                  <a:cubicBezTo>
                    <a:pt x="506" y="3714"/>
                    <a:pt x="366" y="3853"/>
                    <a:pt x="366" y="4080"/>
                  </a:cubicBezTo>
                  <a:lnTo>
                    <a:pt x="366" y="6259"/>
                  </a:lnTo>
                  <a:cubicBezTo>
                    <a:pt x="366" y="6468"/>
                    <a:pt x="506" y="6694"/>
                    <a:pt x="732" y="6694"/>
                  </a:cubicBezTo>
                  <a:lnTo>
                    <a:pt x="12272" y="6694"/>
                  </a:lnTo>
                  <a:cubicBezTo>
                    <a:pt x="12638" y="6694"/>
                    <a:pt x="12934" y="6973"/>
                    <a:pt x="12934" y="7339"/>
                  </a:cubicBezTo>
                  <a:cubicBezTo>
                    <a:pt x="12934" y="7479"/>
                    <a:pt x="12865" y="7636"/>
                    <a:pt x="12708" y="7775"/>
                  </a:cubicBezTo>
                  <a:cubicBezTo>
                    <a:pt x="12568" y="7914"/>
                    <a:pt x="12429" y="8002"/>
                    <a:pt x="12272" y="8002"/>
                  </a:cubicBezTo>
                  <a:lnTo>
                    <a:pt x="9814" y="8002"/>
                  </a:lnTo>
                  <a:cubicBezTo>
                    <a:pt x="9587" y="8002"/>
                    <a:pt x="9448" y="8141"/>
                    <a:pt x="9448" y="8350"/>
                  </a:cubicBezTo>
                  <a:cubicBezTo>
                    <a:pt x="9448" y="8577"/>
                    <a:pt x="9587" y="8716"/>
                    <a:pt x="9814" y="8716"/>
                  </a:cubicBezTo>
                  <a:lnTo>
                    <a:pt x="11923" y="8716"/>
                  </a:lnTo>
                  <a:lnTo>
                    <a:pt x="11923" y="10181"/>
                  </a:lnTo>
                  <a:lnTo>
                    <a:pt x="4358" y="10181"/>
                  </a:lnTo>
                  <a:lnTo>
                    <a:pt x="4358" y="8716"/>
                  </a:lnTo>
                  <a:lnTo>
                    <a:pt x="6467" y="8716"/>
                  </a:lnTo>
                  <a:cubicBezTo>
                    <a:pt x="6694" y="8716"/>
                    <a:pt x="6833" y="8577"/>
                    <a:pt x="6833" y="8350"/>
                  </a:cubicBezTo>
                  <a:cubicBezTo>
                    <a:pt x="6833" y="8141"/>
                    <a:pt x="6694" y="8002"/>
                    <a:pt x="6467" y="8002"/>
                  </a:cubicBezTo>
                  <a:lnTo>
                    <a:pt x="3992" y="8002"/>
                  </a:lnTo>
                  <a:cubicBezTo>
                    <a:pt x="1970" y="8002"/>
                    <a:pt x="366" y="9588"/>
                    <a:pt x="366" y="11627"/>
                  </a:cubicBezTo>
                  <a:cubicBezTo>
                    <a:pt x="366" y="12569"/>
                    <a:pt x="732" y="13510"/>
                    <a:pt x="1465" y="14172"/>
                  </a:cubicBezTo>
                  <a:cubicBezTo>
                    <a:pt x="1534" y="14242"/>
                    <a:pt x="1604" y="14312"/>
                    <a:pt x="1674" y="14381"/>
                  </a:cubicBezTo>
                  <a:lnTo>
                    <a:pt x="1534" y="14748"/>
                  </a:lnTo>
                  <a:cubicBezTo>
                    <a:pt x="1465" y="14748"/>
                    <a:pt x="1465" y="14817"/>
                    <a:pt x="1465" y="14887"/>
                  </a:cubicBezTo>
                  <a:lnTo>
                    <a:pt x="1465" y="15985"/>
                  </a:lnTo>
                  <a:lnTo>
                    <a:pt x="366" y="15985"/>
                  </a:lnTo>
                  <a:cubicBezTo>
                    <a:pt x="157" y="15985"/>
                    <a:pt x="0" y="16125"/>
                    <a:pt x="0" y="16351"/>
                  </a:cubicBezTo>
                  <a:lnTo>
                    <a:pt x="0" y="18530"/>
                  </a:lnTo>
                  <a:cubicBezTo>
                    <a:pt x="0" y="18739"/>
                    <a:pt x="157" y="18896"/>
                    <a:pt x="366" y="18896"/>
                  </a:cubicBezTo>
                  <a:lnTo>
                    <a:pt x="3347" y="18896"/>
                  </a:lnTo>
                  <a:cubicBezTo>
                    <a:pt x="3487" y="18896"/>
                    <a:pt x="3713" y="18739"/>
                    <a:pt x="3713" y="18530"/>
                  </a:cubicBezTo>
                  <a:lnTo>
                    <a:pt x="3713" y="16351"/>
                  </a:lnTo>
                  <a:cubicBezTo>
                    <a:pt x="3713" y="16125"/>
                    <a:pt x="3487" y="15985"/>
                    <a:pt x="3347" y="15985"/>
                  </a:cubicBezTo>
                  <a:lnTo>
                    <a:pt x="2179" y="15985"/>
                  </a:lnTo>
                  <a:lnTo>
                    <a:pt x="2179" y="14974"/>
                  </a:lnTo>
                  <a:lnTo>
                    <a:pt x="2249" y="14817"/>
                  </a:lnTo>
                  <a:cubicBezTo>
                    <a:pt x="2772" y="15114"/>
                    <a:pt x="3347" y="15253"/>
                    <a:pt x="3992" y="15253"/>
                  </a:cubicBezTo>
                  <a:lnTo>
                    <a:pt x="7775" y="15253"/>
                  </a:lnTo>
                  <a:lnTo>
                    <a:pt x="7775" y="15985"/>
                  </a:lnTo>
                  <a:cubicBezTo>
                    <a:pt x="7130" y="16194"/>
                    <a:pt x="6607" y="16787"/>
                    <a:pt x="6607" y="17432"/>
                  </a:cubicBezTo>
                  <a:cubicBezTo>
                    <a:pt x="6607" y="18234"/>
                    <a:pt x="7339" y="18896"/>
                    <a:pt x="8141" y="18896"/>
                  </a:cubicBezTo>
                  <a:cubicBezTo>
                    <a:pt x="8943" y="18896"/>
                    <a:pt x="9587" y="18234"/>
                    <a:pt x="9587" y="17432"/>
                  </a:cubicBezTo>
                  <a:cubicBezTo>
                    <a:pt x="9587" y="16787"/>
                    <a:pt x="9152" y="16194"/>
                    <a:pt x="8507" y="15985"/>
                  </a:cubicBezTo>
                  <a:lnTo>
                    <a:pt x="8507" y="15253"/>
                  </a:lnTo>
                  <a:lnTo>
                    <a:pt x="15479" y="15253"/>
                  </a:lnTo>
                  <a:cubicBezTo>
                    <a:pt x="15688" y="15253"/>
                    <a:pt x="15915" y="15044"/>
                    <a:pt x="15915" y="14887"/>
                  </a:cubicBezTo>
                  <a:lnTo>
                    <a:pt x="15915" y="12638"/>
                  </a:lnTo>
                  <a:cubicBezTo>
                    <a:pt x="15915" y="12429"/>
                    <a:pt x="15688" y="12272"/>
                    <a:pt x="15479" y="12272"/>
                  </a:cubicBezTo>
                  <a:lnTo>
                    <a:pt x="3992" y="12272"/>
                  </a:lnTo>
                  <a:cubicBezTo>
                    <a:pt x="3643" y="12272"/>
                    <a:pt x="3347" y="11993"/>
                    <a:pt x="3347" y="11627"/>
                  </a:cubicBezTo>
                  <a:cubicBezTo>
                    <a:pt x="3347" y="11401"/>
                    <a:pt x="3417" y="11261"/>
                    <a:pt x="3487" y="11122"/>
                  </a:cubicBezTo>
                  <a:cubicBezTo>
                    <a:pt x="3643" y="11052"/>
                    <a:pt x="3783" y="10965"/>
                    <a:pt x="3992" y="10965"/>
                  </a:cubicBezTo>
                  <a:lnTo>
                    <a:pt x="12272" y="10965"/>
                  </a:lnTo>
                  <a:cubicBezTo>
                    <a:pt x="14242" y="10965"/>
                    <a:pt x="15915" y="9309"/>
                    <a:pt x="15915" y="7339"/>
                  </a:cubicBezTo>
                  <a:cubicBezTo>
                    <a:pt x="15915" y="6328"/>
                    <a:pt x="15479" y="5457"/>
                    <a:pt x="14817" y="4725"/>
                  </a:cubicBezTo>
                  <a:cubicBezTo>
                    <a:pt x="14747" y="4655"/>
                    <a:pt x="14677" y="4655"/>
                    <a:pt x="14608" y="4585"/>
                  </a:cubicBezTo>
                  <a:lnTo>
                    <a:pt x="14747" y="4219"/>
                  </a:lnTo>
                  <a:lnTo>
                    <a:pt x="14747" y="4080"/>
                  </a:lnTo>
                  <a:lnTo>
                    <a:pt x="14747" y="2981"/>
                  </a:lnTo>
                  <a:lnTo>
                    <a:pt x="15915" y="2981"/>
                  </a:lnTo>
                  <a:cubicBezTo>
                    <a:pt x="16054" y="2981"/>
                    <a:pt x="16281" y="2772"/>
                    <a:pt x="16281" y="2615"/>
                  </a:cubicBezTo>
                  <a:lnTo>
                    <a:pt x="16281" y="367"/>
                  </a:lnTo>
                  <a:cubicBezTo>
                    <a:pt x="16281" y="158"/>
                    <a:pt x="16054" y="1"/>
                    <a:pt x="15915" y="1"/>
                  </a:cubicBezTo>
                  <a:lnTo>
                    <a:pt x="12934" y="1"/>
                  </a:lnTo>
                  <a:cubicBezTo>
                    <a:pt x="12708" y="1"/>
                    <a:pt x="12568" y="158"/>
                    <a:pt x="12568" y="367"/>
                  </a:cubicBezTo>
                  <a:lnTo>
                    <a:pt x="12568" y="2615"/>
                  </a:lnTo>
                  <a:cubicBezTo>
                    <a:pt x="12568" y="2772"/>
                    <a:pt x="12708" y="2981"/>
                    <a:pt x="12934" y="2981"/>
                  </a:cubicBezTo>
                  <a:lnTo>
                    <a:pt x="14015" y="2981"/>
                  </a:lnTo>
                  <a:lnTo>
                    <a:pt x="14015" y="3992"/>
                  </a:lnTo>
                  <a:lnTo>
                    <a:pt x="13945" y="4149"/>
                  </a:lnTo>
                  <a:cubicBezTo>
                    <a:pt x="13440" y="3853"/>
                    <a:pt x="12865" y="3714"/>
                    <a:pt x="12272" y="3714"/>
                  </a:cubicBezTo>
                  <a:lnTo>
                    <a:pt x="8507" y="3714"/>
                  </a:lnTo>
                  <a:lnTo>
                    <a:pt x="8507" y="2912"/>
                  </a:lnTo>
                  <a:cubicBezTo>
                    <a:pt x="9152" y="2772"/>
                    <a:pt x="9587" y="2180"/>
                    <a:pt x="9587" y="1465"/>
                  </a:cubicBezTo>
                  <a:cubicBezTo>
                    <a:pt x="9587" y="663"/>
                    <a:pt x="8943" y="1"/>
                    <a:pt x="8141" y="1"/>
                  </a:cubicBezTo>
                  <a:cubicBezTo>
                    <a:pt x="7339" y="1"/>
                    <a:pt x="6607" y="663"/>
                    <a:pt x="6607" y="1465"/>
                  </a:cubicBezTo>
                  <a:cubicBezTo>
                    <a:pt x="6607" y="2180"/>
                    <a:pt x="7130" y="2772"/>
                    <a:pt x="7775" y="2912"/>
                  </a:cubicBezTo>
                  <a:lnTo>
                    <a:pt x="7775" y="3714"/>
                  </a:lnTo>
                  <a:lnTo>
                    <a:pt x="2179" y="3714"/>
                  </a:lnTo>
                  <a:lnTo>
                    <a:pt x="2179" y="2981"/>
                  </a:lnTo>
                  <a:lnTo>
                    <a:pt x="3347" y="2981"/>
                  </a:lnTo>
                  <a:cubicBezTo>
                    <a:pt x="3487" y="2981"/>
                    <a:pt x="3713" y="2772"/>
                    <a:pt x="3713" y="2615"/>
                  </a:cubicBezTo>
                  <a:lnTo>
                    <a:pt x="3713" y="367"/>
                  </a:lnTo>
                  <a:cubicBezTo>
                    <a:pt x="3713" y="158"/>
                    <a:pt x="3487" y="1"/>
                    <a:pt x="3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9"/>
            <p:cNvSpPr/>
            <p:nvPr/>
          </p:nvSpPr>
          <p:spPr>
            <a:xfrm>
              <a:off x="3453550" y="1391725"/>
              <a:ext cx="18325" cy="17900"/>
            </a:xfrm>
            <a:custGeom>
              <a:rect b="b" l="l" r="r" t="t"/>
              <a:pathLst>
                <a:path extrusionOk="0" h="716" w="733">
                  <a:moveTo>
                    <a:pt x="367" y="1"/>
                  </a:moveTo>
                  <a:cubicBezTo>
                    <a:pt x="140" y="1"/>
                    <a:pt x="1" y="140"/>
                    <a:pt x="1" y="349"/>
                  </a:cubicBezTo>
                  <a:cubicBezTo>
                    <a:pt x="1" y="576"/>
                    <a:pt x="140" y="715"/>
                    <a:pt x="367" y="715"/>
                  </a:cubicBezTo>
                  <a:cubicBezTo>
                    <a:pt x="576" y="715"/>
                    <a:pt x="733" y="576"/>
                    <a:pt x="733" y="349"/>
                  </a:cubicBezTo>
                  <a:cubicBezTo>
                    <a:pt x="733" y="140"/>
                    <a:pt x="576"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40"/>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sp>
        <p:nvSpPr>
          <p:cNvPr id="889" name="Google Shape;889;p40"/>
          <p:cNvSpPr txBox="1"/>
          <p:nvPr/>
        </p:nvSpPr>
        <p:spPr>
          <a:xfrm>
            <a:off x="714575" y="4174900"/>
            <a:ext cx="7662600" cy="312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000">
                <a:solidFill>
                  <a:schemeClr val="dk1"/>
                </a:solidFill>
                <a:latin typeface="Anaheim"/>
                <a:ea typeface="Anaheim"/>
                <a:cs typeface="Anaheim"/>
                <a:sym typeface="Anaheim"/>
              </a:rPr>
              <a:t>Follow the link in the graph to modify its data and then paste the new one here. </a:t>
            </a:r>
            <a:r>
              <a:rPr b="1" lang="en" sz="1000" u="sng">
                <a:solidFill>
                  <a:schemeClr val="dk1"/>
                </a:solidFill>
                <a:latin typeface="Anaheim"/>
                <a:ea typeface="Anaheim"/>
                <a:cs typeface="Anaheim"/>
                <a:sym typeface="Anaheim"/>
                <a:hlinkClick r:id="rId3">
                  <a:extLst>
                    <a:ext uri="{A12FA001-AC4F-418D-AE19-62706E023703}">
                      <ahyp:hlinkClr val="tx"/>
                    </a:ext>
                  </a:extLst>
                </a:hlinkClick>
              </a:rPr>
              <a:t>For more info, click here</a:t>
            </a:r>
            <a:endParaRPr b="1" sz="1000" u="sng">
              <a:solidFill>
                <a:schemeClr val="dk1"/>
              </a:solidFill>
              <a:latin typeface="Anaheim"/>
              <a:ea typeface="Anaheim"/>
              <a:cs typeface="Anaheim"/>
              <a:sym typeface="Anaheim"/>
            </a:endParaRPr>
          </a:p>
        </p:txBody>
      </p:sp>
      <p:grpSp>
        <p:nvGrpSpPr>
          <p:cNvPr id="890" name="Google Shape;890;p40"/>
          <p:cNvGrpSpPr/>
          <p:nvPr/>
        </p:nvGrpSpPr>
        <p:grpSpPr>
          <a:xfrm>
            <a:off x="5729050" y="1330903"/>
            <a:ext cx="1955400" cy="924672"/>
            <a:chOff x="5729050" y="1330903"/>
            <a:chExt cx="1955400" cy="924672"/>
          </a:xfrm>
        </p:grpSpPr>
        <p:sp>
          <p:nvSpPr>
            <p:cNvPr id="891" name="Google Shape;891;p40"/>
            <p:cNvSpPr txBox="1"/>
            <p:nvPr/>
          </p:nvSpPr>
          <p:spPr>
            <a:xfrm>
              <a:off x="5729050" y="1330903"/>
              <a:ext cx="1955400" cy="3873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rPr lang="en" sz="1800">
                  <a:solidFill>
                    <a:schemeClr val="dk2"/>
                  </a:solidFill>
                  <a:latin typeface="Anton"/>
                  <a:ea typeface="Anton"/>
                  <a:cs typeface="Anton"/>
                  <a:sym typeface="Anton"/>
                </a:rPr>
                <a:t>FREELANCE</a:t>
              </a:r>
              <a:endParaRPr sz="1800">
                <a:solidFill>
                  <a:schemeClr val="dk2"/>
                </a:solidFill>
                <a:latin typeface="Anton"/>
                <a:ea typeface="Anton"/>
                <a:cs typeface="Anton"/>
                <a:sym typeface="Anton"/>
              </a:endParaRPr>
            </a:p>
          </p:txBody>
        </p:sp>
        <p:sp>
          <p:nvSpPr>
            <p:cNvPr id="892" name="Google Shape;892;p40"/>
            <p:cNvSpPr txBox="1"/>
            <p:nvPr/>
          </p:nvSpPr>
          <p:spPr>
            <a:xfrm>
              <a:off x="5729050" y="1611475"/>
              <a:ext cx="1955400" cy="644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Saturn is a gas giant and has several rings</a:t>
              </a:r>
              <a:endParaRPr>
                <a:solidFill>
                  <a:schemeClr val="dk1"/>
                </a:solidFill>
                <a:latin typeface="Anaheim"/>
                <a:ea typeface="Anaheim"/>
                <a:cs typeface="Anaheim"/>
                <a:sym typeface="Anaheim"/>
              </a:endParaRPr>
            </a:p>
          </p:txBody>
        </p:sp>
      </p:grpSp>
      <p:sp>
        <p:nvSpPr>
          <p:cNvPr id="893" name="Google Shape;893;p40"/>
          <p:cNvSpPr txBox="1"/>
          <p:nvPr/>
        </p:nvSpPr>
        <p:spPr>
          <a:xfrm>
            <a:off x="7734400" y="1330900"/>
            <a:ext cx="455700" cy="446400"/>
          </a:xfrm>
          <a:prstGeom prst="rect">
            <a:avLst/>
          </a:prstGeom>
          <a:solidFill>
            <a:schemeClr val="accent1"/>
          </a:solid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t/>
            </a:r>
            <a:endParaRPr sz="1800">
              <a:solidFill>
                <a:schemeClr val="dk2"/>
              </a:solidFill>
              <a:latin typeface="Anton"/>
              <a:ea typeface="Anton"/>
              <a:cs typeface="Anton"/>
              <a:sym typeface="Anton"/>
            </a:endParaRPr>
          </a:p>
        </p:txBody>
      </p:sp>
      <p:grpSp>
        <p:nvGrpSpPr>
          <p:cNvPr id="894" name="Google Shape;894;p40"/>
          <p:cNvGrpSpPr/>
          <p:nvPr/>
        </p:nvGrpSpPr>
        <p:grpSpPr>
          <a:xfrm>
            <a:off x="5729050" y="2607949"/>
            <a:ext cx="1955400" cy="924688"/>
            <a:chOff x="5729050" y="2607949"/>
            <a:chExt cx="1955400" cy="924688"/>
          </a:xfrm>
        </p:grpSpPr>
        <p:sp>
          <p:nvSpPr>
            <p:cNvPr id="895" name="Google Shape;895;p40"/>
            <p:cNvSpPr txBox="1"/>
            <p:nvPr/>
          </p:nvSpPr>
          <p:spPr>
            <a:xfrm>
              <a:off x="5729050" y="2607949"/>
              <a:ext cx="1955400" cy="3873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rPr lang="en" sz="1800">
                  <a:solidFill>
                    <a:schemeClr val="dk2"/>
                  </a:solidFill>
                  <a:latin typeface="Anton"/>
                  <a:ea typeface="Anton"/>
                  <a:cs typeface="Anton"/>
                  <a:sym typeface="Anton"/>
                </a:rPr>
                <a:t>AGENCIES</a:t>
              </a:r>
              <a:endParaRPr sz="1800">
                <a:solidFill>
                  <a:schemeClr val="dk2"/>
                </a:solidFill>
                <a:latin typeface="Anton"/>
                <a:ea typeface="Anton"/>
                <a:cs typeface="Anton"/>
                <a:sym typeface="Anton"/>
              </a:endParaRPr>
            </a:p>
          </p:txBody>
        </p:sp>
        <p:sp>
          <p:nvSpPr>
            <p:cNvPr id="896" name="Google Shape;896;p40"/>
            <p:cNvSpPr txBox="1"/>
            <p:nvPr/>
          </p:nvSpPr>
          <p:spPr>
            <a:xfrm>
              <a:off x="5729050" y="2888537"/>
              <a:ext cx="1955400" cy="644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Venus has a beautiful name but is hot</a:t>
              </a:r>
              <a:endParaRPr>
                <a:solidFill>
                  <a:schemeClr val="dk1"/>
                </a:solidFill>
                <a:latin typeface="Anaheim"/>
                <a:ea typeface="Anaheim"/>
                <a:cs typeface="Anaheim"/>
                <a:sym typeface="Anaheim"/>
              </a:endParaRPr>
            </a:p>
          </p:txBody>
        </p:sp>
      </p:grpSp>
      <p:sp>
        <p:nvSpPr>
          <p:cNvPr id="897" name="Google Shape;897;p40"/>
          <p:cNvSpPr txBox="1"/>
          <p:nvPr/>
        </p:nvSpPr>
        <p:spPr>
          <a:xfrm>
            <a:off x="7734400" y="2607972"/>
            <a:ext cx="455700" cy="446400"/>
          </a:xfrm>
          <a:prstGeom prst="rect">
            <a:avLst/>
          </a:prstGeom>
          <a:solidFill>
            <a:schemeClr val="dk2"/>
          </a:solid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t/>
            </a:r>
            <a:endParaRPr sz="1800">
              <a:solidFill>
                <a:schemeClr val="lt1"/>
              </a:solidFill>
              <a:latin typeface="Anton"/>
              <a:ea typeface="Anton"/>
              <a:cs typeface="Anton"/>
              <a:sym typeface="Anton"/>
            </a:endParaRPr>
          </a:p>
        </p:txBody>
      </p:sp>
      <p:pic>
        <p:nvPicPr>
          <p:cNvPr id="898" name="Google Shape;898;p40" title="Chart">
            <a:hlinkClick r:id="rId4"/>
          </p:cNvPr>
          <p:cNvPicPr preferRelativeResize="0"/>
          <p:nvPr/>
        </p:nvPicPr>
        <p:blipFill>
          <a:blip r:embed="rId5">
            <a:alphaModFix/>
          </a:blip>
          <a:stretch>
            <a:fillRect/>
          </a:stretch>
        </p:blipFill>
        <p:spPr>
          <a:xfrm>
            <a:off x="714575" y="1178500"/>
            <a:ext cx="4357350" cy="269428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41"/>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graphicFrame>
        <p:nvGraphicFramePr>
          <p:cNvPr id="904" name="Google Shape;904;p41"/>
          <p:cNvGraphicFramePr/>
          <p:nvPr/>
        </p:nvGraphicFramePr>
        <p:xfrm>
          <a:off x="3285225" y="1352950"/>
          <a:ext cx="3000000" cy="3000000"/>
        </p:xfrm>
        <a:graphic>
          <a:graphicData uri="http://schemas.openxmlformats.org/drawingml/2006/table">
            <a:tbl>
              <a:tblPr>
                <a:noFill/>
                <a:tableStyleId>{7CB3CF49-5960-4D86-912A-769A8AAFC4BF}</a:tableStyleId>
              </a:tblPr>
              <a:tblGrid>
                <a:gridCol w="711400"/>
                <a:gridCol w="711400"/>
                <a:gridCol w="711400"/>
                <a:gridCol w="711400"/>
                <a:gridCol w="711400"/>
                <a:gridCol w="711400"/>
                <a:gridCol w="711400"/>
              </a:tblGrid>
              <a:tr h="462125">
                <a:tc>
                  <a:txBody>
                    <a:bodyPr/>
                    <a:lstStyle/>
                    <a:p>
                      <a:pPr indent="0" lvl="0" marL="0" marR="0" rtl="0" algn="ctr">
                        <a:lnSpc>
                          <a:spcPct val="100000"/>
                        </a:lnSpc>
                        <a:spcBef>
                          <a:spcPts val="0"/>
                        </a:spcBef>
                        <a:spcAft>
                          <a:spcPts val="0"/>
                        </a:spcAft>
                        <a:buNone/>
                      </a:pPr>
                      <a:r>
                        <a:rPr lang="en">
                          <a:solidFill>
                            <a:schemeClr val="dk2"/>
                          </a:solidFill>
                          <a:latin typeface="Anton"/>
                          <a:ea typeface="Anton"/>
                          <a:cs typeface="Anton"/>
                          <a:sym typeface="Anton"/>
                        </a:rPr>
                        <a:t>MON</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a:solidFill>
                            <a:schemeClr val="dk2"/>
                          </a:solidFill>
                          <a:latin typeface="Anton"/>
                          <a:ea typeface="Anton"/>
                          <a:cs typeface="Anton"/>
                          <a:sym typeface="Anton"/>
                        </a:rPr>
                        <a:t>TUE</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a:solidFill>
                            <a:schemeClr val="dk2"/>
                          </a:solidFill>
                          <a:latin typeface="Anton"/>
                          <a:ea typeface="Anton"/>
                          <a:cs typeface="Anton"/>
                          <a:sym typeface="Anton"/>
                        </a:rPr>
                        <a:t>WED</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a:solidFill>
                            <a:schemeClr val="dk2"/>
                          </a:solidFill>
                          <a:latin typeface="Anton"/>
                          <a:ea typeface="Anton"/>
                          <a:cs typeface="Anton"/>
                          <a:sym typeface="Anton"/>
                        </a:rPr>
                        <a:t>THU</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a:solidFill>
                            <a:schemeClr val="dk2"/>
                          </a:solidFill>
                          <a:latin typeface="Anton"/>
                          <a:ea typeface="Anton"/>
                          <a:cs typeface="Anton"/>
                          <a:sym typeface="Anton"/>
                        </a:rPr>
                        <a:t>FRI</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a:solidFill>
                            <a:schemeClr val="dk2"/>
                          </a:solidFill>
                          <a:latin typeface="Anton"/>
                          <a:ea typeface="Anton"/>
                          <a:cs typeface="Anton"/>
                          <a:sym typeface="Anton"/>
                        </a:rPr>
                        <a:t>SAT</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a:solidFill>
                            <a:schemeClr val="dk2"/>
                          </a:solidFill>
                          <a:latin typeface="Anton"/>
                          <a:ea typeface="Anton"/>
                          <a:cs typeface="Anton"/>
                          <a:sym typeface="Anton"/>
                        </a:rPr>
                        <a:t>SUN</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462125">
                <a:tc>
                  <a:txBody>
                    <a:bodyPr/>
                    <a:lstStyle/>
                    <a:p>
                      <a:pPr indent="0" lvl="0" marL="0" marR="0" rtl="0" algn="ctr">
                        <a:lnSpc>
                          <a:spcPct val="100000"/>
                        </a:lnSpc>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1</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2</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2125">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3</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4</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5</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6</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7</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8</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9</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2125">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10</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11</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12</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13</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14</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15</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16</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2125">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17</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18</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19</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20</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21</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22</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23</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2125">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24</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25</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26</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27</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marR="0" rtl="0" algn="ctr">
                        <a:lnSpc>
                          <a:spcPct val="100000"/>
                        </a:lnSpc>
                        <a:spcBef>
                          <a:spcPts val="0"/>
                        </a:spcBef>
                        <a:spcAft>
                          <a:spcPts val="0"/>
                        </a:spcAft>
                        <a:buNone/>
                      </a:pPr>
                      <a:r>
                        <a:rPr lang="en">
                          <a:solidFill>
                            <a:schemeClr val="lt1"/>
                          </a:solidFill>
                          <a:latin typeface="Anaheim"/>
                          <a:ea typeface="Anaheim"/>
                          <a:cs typeface="Anaheim"/>
                          <a:sym typeface="Anaheim"/>
                        </a:rPr>
                        <a:t>28</a:t>
                      </a:r>
                      <a:endParaRPr>
                        <a:solidFill>
                          <a:schemeClr val="lt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29</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30</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pSp>
        <p:nvGrpSpPr>
          <p:cNvPr id="905" name="Google Shape;905;p41"/>
          <p:cNvGrpSpPr/>
          <p:nvPr/>
        </p:nvGrpSpPr>
        <p:grpSpPr>
          <a:xfrm>
            <a:off x="720250" y="1352950"/>
            <a:ext cx="2063400" cy="1848600"/>
            <a:chOff x="720250" y="1352950"/>
            <a:chExt cx="2063400" cy="1848600"/>
          </a:xfrm>
        </p:grpSpPr>
        <p:sp>
          <p:nvSpPr>
            <p:cNvPr id="906" name="Google Shape;906;p41"/>
            <p:cNvSpPr txBox="1"/>
            <p:nvPr/>
          </p:nvSpPr>
          <p:spPr>
            <a:xfrm>
              <a:off x="720250" y="1814950"/>
              <a:ext cx="2063400" cy="1386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Mercury is the closest planet to the Sun and the smallest one in the Solar System—it’s only a bit larger than the Moon</a:t>
              </a:r>
              <a:endParaRPr>
                <a:solidFill>
                  <a:schemeClr val="dk1"/>
                </a:solidFill>
                <a:latin typeface="Anaheim"/>
                <a:ea typeface="Anaheim"/>
                <a:cs typeface="Anaheim"/>
                <a:sym typeface="Anaheim"/>
              </a:endParaRPr>
            </a:p>
          </p:txBody>
        </p:sp>
        <p:sp>
          <p:nvSpPr>
            <p:cNvPr id="907" name="Google Shape;907;p41"/>
            <p:cNvSpPr txBox="1"/>
            <p:nvPr/>
          </p:nvSpPr>
          <p:spPr>
            <a:xfrm>
              <a:off x="720250" y="1352950"/>
              <a:ext cx="2063400" cy="462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MONTHLY WORK PLAN</a:t>
              </a:r>
              <a:endParaRPr sz="1800">
                <a:solidFill>
                  <a:schemeClr val="dk2"/>
                </a:solidFill>
                <a:latin typeface="Anton"/>
                <a:ea typeface="Anton"/>
                <a:cs typeface="Anton"/>
                <a:sym typeface="Anton"/>
              </a:endParaRPr>
            </a:p>
          </p:txBody>
        </p:sp>
      </p:grpSp>
      <p:sp>
        <p:nvSpPr>
          <p:cNvPr id="908" name="Google Shape;908;p41"/>
          <p:cNvSpPr txBox="1"/>
          <p:nvPr/>
        </p:nvSpPr>
        <p:spPr>
          <a:xfrm>
            <a:off x="3621776" y="4310200"/>
            <a:ext cx="956100" cy="311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2"/>
                </a:solidFill>
                <a:latin typeface="Anton"/>
                <a:ea typeface="Anton"/>
                <a:cs typeface="Anton"/>
                <a:sym typeface="Anton"/>
              </a:rPr>
              <a:t>START</a:t>
            </a:r>
            <a:endParaRPr>
              <a:solidFill>
                <a:schemeClr val="dk2"/>
              </a:solidFill>
              <a:latin typeface="Anton"/>
              <a:ea typeface="Anton"/>
              <a:cs typeface="Anton"/>
              <a:sym typeface="Anton"/>
            </a:endParaRPr>
          </a:p>
        </p:txBody>
      </p:sp>
      <p:sp>
        <p:nvSpPr>
          <p:cNvPr id="909" name="Google Shape;909;p41"/>
          <p:cNvSpPr/>
          <p:nvPr/>
        </p:nvSpPr>
        <p:spPr>
          <a:xfrm>
            <a:off x="3285275" y="4349041"/>
            <a:ext cx="233400" cy="233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1"/>
          <p:cNvSpPr txBox="1"/>
          <p:nvPr/>
        </p:nvSpPr>
        <p:spPr>
          <a:xfrm>
            <a:off x="5465351" y="4310200"/>
            <a:ext cx="956100" cy="311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2"/>
                </a:solidFill>
                <a:latin typeface="Anton"/>
                <a:ea typeface="Anton"/>
                <a:cs typeface="Anton"/>
                <a:sym typeface="Anton"/>
              </a:rPr>
              <a:t>CHANGES</a:t>
            </a:r>
            <a:endParaRPr>
              <a:solidFill>
                <a:schemeClr val="dk2"/>
              </a:solidFill>
              <a:latin typeface="Anton"/>
              <a:ea typeface="Anton"/>
              <a:cs typeface="Anton"/>
              <a:sym typeface="Anton"/>
            </a:endParaRPr>
          </a:p>
        </p:txBody>
      </p:sp>
      <p:sp>
        <p:nvSpPr>
          <p:cNvPr id="911" name="Google Shape;911;p41"/>
          <p:cNvSpPr/>
          <p:nvPr/>
        </p:nvSpPr>
        <p:spPr>
          <a:xfrm>
            <a:off x="5128850" y="4349041"/>
            <a:ext cx="233400" cy="233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1"/>
          <p:cNvSpPr txBox="1"/>
          <p:nvPr/>
        </p:nvSpPr>
        <p:spPr>
          <a:xfrm>
            <a:off x="7308926" y="4310200"/>
            <a:ext cx="956100" cy="311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2"/>
                </a:solidFill>
                <a:latin typeface="Anton"/>
                <a:ea typeface="Anton"/>
                <a:cs typeface="Anton"/>
                <a:sym typeface="Anton"/>
              </a:rPr>
              <a:t>DEADLINE</a:t>
            </a:r>
            <a:endParaRPr>
              <a:solidFill>
                <a:schemeClr val="dk2"/>
              </a:solidFill>
              <a:latin typeface="Anton"/>
              <a:ea typeface="Anton"/>
              <a:cs typeface="Anton"/>
              <a:sym typeface="Anton"/>
            </a:endParaRPr>
          </a:p>
        </p:txBody>
      </p:sp>
      <p:sp>
        <p:nvSpPr>
          <p:cNvPr id="913" name="Google Shape;913;p41"/>
          <p:cNvSpPr/>
          <p:nvPr/>
        </p:nvSpPr>
        <p:spPr>
          <a:xfrm>
            <a:off x="6972425" y="4349041"/>
            <a:ext cx="233400" cy="23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42"/>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pic>
        <p:nvPicPr>
          <p:cNvPr id="919" name="Google Shape;919;p42"/>
          <p:cNvPicPr preferRelativeResize="0"/>
          <p:nvPr/>
        </p:nvPicPr>
        <p:blipFill rotWithShape="1">
          <a:blip r:embed="rId3">
            <a:alphaModFix/>
          </a:blip>
          <a:srcRect b="0" l="0" r="56445" t="0"/>
          <a:stretch/>
        </p:blipFill>
        <p:spPr>
          <a:xfrm>
            <a:off x="891268" y="1113125"/>
            <a:ext cx="1456150" cy="3343275"/>
          </a:xfrm>
          <a:prstGeom prst="rect">
            <a:avLst/>
          </a:prstGeom>
          <a:noFill/>
          <a:ln>
            <a:noFill/>
          </a:ln>
        </p:spPr>
      </p:pic>
      <p:sp>
        <p:nvSpPr>
          <p:cNvPr id="920" name="Google Shape;920;p42"/>
          <p:cNvSpPr txBox="1"/>
          <p:nvPr/>
        </p:nvSpPr>
        <p:spPr>
          <a:xfrm>
            <a:off x="2660800" y="1615150"/>
            <a:ext cx="1599300" cy="3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Anton"/>
                <a:ea typeface="Anton"/>
                <a:cs typeface="Anton"/>
                <a:sym typeface="Anton"/>
              </a:rPr>
              <a:t>BUYER PERSONA</a:t>
            </a:r>
            <a:endParaRPr sz="1800">
              <a:solidFill>
                <a:schemeClr val="dk2"/>
              </a:solidFill>
              <a:latin typeface="Anton"/>
              <a:ea typeface="Anton"/>
              <a:cs typeface="Anton"/>
              <a:sym typeface="Anton"/>
            </a:endParaRPr>
          </a:p>
        </p:txBody>
      </p:sp>
      <p:grpSp>
        <p:nvGrpSpPr>
          <p:cNvPr id="921" name="Google Shape;921;p42"/>
          <p:cNvGrpSpPr/>
          <p:nvPr/>
        </p:nvGrpSpPr>
        <p:grpSpPr>
          <a:xfrm>
            <a:off x="2655300" y="2018150"/>
            <a:ext cx="2605522" cy="228300"/>
            <a:chOff x="3188700" y="2094350"/>
            <a:chExt cx="2605522" cy="228300"/>
          </a:xfrm>
        </p:grpSpPr>
        <p:sp>
          <p:nvSpPr>
            <p:cNvPr id="922" name="Google Shape;922;p42"/>
            <p:cNvSpPr txBox="1"/>
            <p:nvPr/>
          </p:nvSpPr>
          <p:spPr>
            <a:xfrm>
              <a:off x="3188700" y="2094350"/>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b="1" lang="en">
                  <a:solidFill>
                    <a:schemeClr val="dk1"/>
                  </a:solidFill>
                  <a:latin typeface="Anaheim"/>
                  <a:ea typeface="Anaheim"/>
                  <a:cs typeface="Anaheim"/>
                  <a:sym typeface="Anaheim"/>
                </a:rPr>
                <a:t>Age:</a:t>
              </a:r>
              <a:endParaRPr b="1">
                <a:solidFill>
                  <a:schemeClr val="dk1"/>
                </a:solidFill>
                <a:latin typeface="Anaheim"/>
                <a:ea typeface="Anaheim"/>
                <a:cs typeface="Anaheim"/>
                <a:sym typeface="Anaheim"/>
              </a:endParaRPr>
            </a:p>
          </p:txBody>
        </p:sp>
        <p:sp>
          <p:nvSpPr>
            <p:cNvPr id="923" name="Google Shape;923;p42"/>
            <p:cNvSpPr txBox="1"/>
            <p:nvPr/>
          </p:nvSpPr>
          <p:spPr>
            <a:xfrm>
              <a:off x="4446622" y="2094350"/>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lang="en">
                  <a:solidFill>
                    <a:schemeClr val="dk1"/>
                  </a:solidFill>
                  <a:latin typeface="Anaheim"/>
                  <a:ea typeface="Anaheim"/>
                  <a:cs typeface="Anaheim"/>
                  <a:sym typeface="Anaheim"/>
                </a:rPr>
                <a:t>18-40</a:t>
              </a:r>
              <a:endParaRPr>
                <a:solidFill>
                  <a:schemeClr val="dk1"/>
                </a:solidFill>
                <a:latin typeface="Anaheim"/>
                <a:ea typeface="Anaheim"/>
                <a:cs typeface="Anaheim"/>
                <a:sym typeface="Anaheim"/>
              </a:endParaRPr>
            </a:p>
          </p:txBody>
        </p:sp>
      </p:grpSp>
      <p:grpSp>
        <p:nvGrpSpPr>
          <p:cNvPr id="924" name="Google Shape;924;p42"/>
          <p:cNvGrpSpPr/>
          <p:nvPr/>
        </p:nvGrpSpPr>
        <p:grpSpPr>
          <a:xfrm>
            <a:off x="2655300" y="2321618"/>
            <a:ext cx="2605522" cy="228300"/>
            <a:chOff x="3188700" y="2397818"/>
            <a:chExt cx="2605522" cy="228300"/>
          </a:xfrm>
        </p:grpSpPr>
        <p:sp>
          <p:nvSpPr>
            <p:cNvPr id="925" name="Google Shape;925;p42"/>
            <p:cNvSpPr txBox="1"/>
            <p:nvPr/>
          </p:nvSpPr>
          <p:spPr>
            <a:xfrm>
              <a:off x="3188700" y="2397818"/>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b="1" lang="en">
                  <a:solidFill>
                    <a:schemeClr val="dk1"/>
                  </a:solidFill>
                  <a:latin typeface="Anaheim"/>
                  <a:ea typeface="Anaheim"/>
                  <a:cs typeface="Anaheim"/>
                  <a:sym typeface="Anaheim"/>
                </a:rPr>
                <a:t>Gender:</a:t>
              </a:r>
              <a:endParaRPr b="1">
                <a:solidFill>
                  <a:schemeClr val="dk1"/>
                </a:solidFill>
                <a:latin typeface="Anaheim"/>
                <a:ea typeface="Anaheim"/>
                <a:cs typeface="Anaheim"/>
                <a:sym typeface="Anaheim"/>
              </a:endParaRPr>
            </a:p>
          </p:txBody>
        </p:sp>
        <p:sp>
          <p:nvSpPr>
            <p:cNvPr id="926" name="Google Shape;926;p42"/>
            <p:cNvSpPr txBox="1"/>
            <p:nvPr/>
          </p:nvSpPr>
          <p:spPr>
            <a:xfrm>
              <a:off x="4446622" y="2397818"/>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lang="en">
                  <a:solidFill>
                    <a:schemeClr val="dk1"/>
                  </a:solidFill>
                  <a:latin typeface="Anaheim"/>
                  <a:ea typeface="Anaheim"/>
                  <a:cs typeface="Anaheim"/>
                  <a:sym typeface="Anaheim"/>
                </a:rPr>
                <a:t>Woman</a:t>
              </a:r>
              <a:endParaRPr>
                <a:solidFill>
                  <a:schemeClr val="dk1"/>
                </a:solidFill>
                <a:latin typeface="Anaheim"/>
                <a:ea typeface="Anaheim"/>
                <a:cs typeface="Anaheim"/>
                <a:sym typeface="Anaheim"/>
              </a:endParaRPr>
            </a:p>
          </p:txBody>
        </p:sp>
      </p:grpSp>
      <p:grpSp>
        <p:nvGrpSpPr>
          <p:cNvPr id="927" name="Google Shape;927;p42"/>
          <p:cNvGrpSpPr/>
          <p:nvPr/>
        </p:nvGrpSpPr>
        <p:grpSpPr>
          <a:xfrm>
            <a:off x="2655300" y="2625086"/>
            <a:ext cx="2605522" cy="228300"/>
            <a:chOff x="3188700" y="2701286"/>
            <a:chExt cx="2605522" cy="228300"/>
          </a:xfrm>
        </p:grpSpPr>
        <p:sp>
          <p:nvSpPr>
            <p:cNvPr id="928" name="Google Shape;928;p42"/>
            <p:cNvSpPr txBox="1"/>
            <p:nvPr/>
          </p:nvSpPr>
          <p:spPr>
            <a:xfrm>
              <a:off x="3188700" y="2701286"/>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b="1" lang="en">
                  <a:solidFill>
                    <a:schemeClr val="dk1"/>
                  </a:solidFill>
                  <a:latin typeface="Anaheim"/>
                  <a:ea typeface="Anaheim"/>
                  <a:cs typeface="Anaheim"/>
                  <a:sym typeface="Anaheim"/>
                </a:rPr>
                <a:t>Location:</a:t>
              </a:r>
              <a:endParaRPr b="1">
                <a:solidFill>
                  <a:schemeClr val="dk1"/>
                </a:solidFill>
                <a:latin typeface="Anaheim"/>
                <a:ea typeface="Anaheim"/>
                <a:cs typeface="Anaheim"/>
                <a:sym typeface="Anaheim"/>
              </a:endParaRPr>
            </a:p>
          </p:txBody>
        </p:sp>
        <p:sp>
          <p:nvSpPr>
            <p:cNvPr id="929" name="Google Shape;929;p42"/>
            <p:cNvSpPr txBox="1"/>
            <p:nvPr/>
          </p:nvSpPr>
          <p:spPr>
            <a:xfrm>
              <a:off x="4446622" y="2701286"/>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lang="en">
                  <a:solidFill>
                    <a:schemeClr val="dk1"/>
                  </a:solidFill>
                  <a:latin typeface="Anaheim"/>
                  <a:ea typeface="Anaheim"/>
                  <a:cs typeface="Anaheim"/>
                  <a:sym typeface="Anaheim"/>
                </a:rPr>
                <a:t>Europe</a:t>
              </a:r>
              <a:endParaRPr>
                <a:solidFill>
                  <a:schemeClr val="dk1"/>
                </a:solidFill>
                <a:latin typeface="Anaheim"/>
                <a:ea typeface="Anaheim"/>
                <a:cs typeface="Anaheim"/>
                <a:sym typeface="Anaheim"/>
              </a:endParaRPr>
            </a:p>
          </p:txBody>
        </p:sp>
      </p:grpSp>
      <p:grpSp>
        <p:nvGrpSpPr>
          <p:cNvPr id="930" name="Google Shape;930;p42"/>
          <p:cNvGrpSpPr/>
          <p:nvPr/>
        </p:nvGrpSpPr>
        <p:grpSpPr>
          <a:xfrm>
            <a:off x="2660808" y="2928554"/>
            <a:ext cx="2596456" cy="228300"/>
            <a:chOff x="3194208" y="3004754"/>
            <a:chExt cx="2596456" cy="228300"/>
          </a:xfrm>
        </p:grpSpPr>
        <p:sp>
          <p:nvSpPr>
            <p:cNvPr id="931" name="Google Shape;931;p42"/>
            <p:cNvSpPr txBox="1"/>
            <p:nvPr/>
          </p:nvSpPr>
          <p:spPr>
            <a:xfrm>
              <a:off x="3194208" y="3004754"/>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b="1" lang="en">
                  <a:solidFill>
                    <a:schemeClr val="dk1"/>
                  </a:solidFill>
                  <a:latin typeface="Anaheim"/>
                  <a:ea typeface="Anaheim"/>
                  <a:cs typeface="Anaheim"/>
                  <a:sym typeface="Anaheim"/>
                </a:rPr>
                <a:t>Studies:</a:t>
              </a:r>
              <a:endParaRPr b="1">
                <a:solidFill>
                  <a:schemeClr val="dk1"/>
                </a:solidFill>
                <a:latin typeface="Anaheim"/>
                <a:ea typeface="Anaheim"/>
                <a:cs typeface="Anaheim"/>
                <a:sym typeface="Anaheim"/>
              </a:endParaRPr>
            </a:p>
          </p:txBody>
        </p:sp>
        <p:sp>
          <p:nvSpPr>
            <p:cNvPr id="932" name="Google Shape;932;p42"/>
            <p:cNvSpPr txBox="1"/>
            <p:nvPr/>
          </p:nvSpPr>
          <p:spPr>
            <a:xfrm>
              <a:off x="4443064" y="3004754"/>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lang="en">
                  <a:solidFill>
                    <a:schemeClr val="dk1"/>
                  </a:solidFill>
                  <a:latin typeface="Anaheim"/>
                  <a:ea typeface="Anaheim"/>
                  <a:cs typeface="Anaheim"/>
                  <a:sym typeface="Anaheim"/>
                </a:rPr>
                <a:t>Marketing</a:t>
              </a:r>
              <a:endParaRPr>
                <a:solidFill>
                  <a:schemeClr val="dk1"/>
                </a:solidFill>
                <a:latin typeface="Anaheim"/>
                <a:ea typeface="Anaheim"/>
                <a:cs typeface="Anaheim"/>
                <a:sym typeface="Anaheim"/>
              </a:endParaRPr>
            </a:p>
          </p:txBody>
        </p:sp>
      </p:grpSp>
      <p:grpSp>
        <p:nvGrpSpPr>
          <p:cNvPr id="933" name="Google Shape;933;p42"/>
          <p:cNvGrpSpPr/>
          <p:nvPr/>
        </p:nvGrpSpPr>
        <p:grpSpPr>
          <a:xfrm>
            <a:off x="2660808" y="3838957"/>
            <a:ext cx="2596456" cy="228300"/>
            <a:chOff x="3194208" y="3915157"/>
            <a:chExt cx="2596456" cy="228300"/>
          </a:xfrm>
        </p:grpSpPr>
        <p:sp>
          <p:nvSpPr>
            <p:cNvPr id="934" name="Google Shape;934;p42"/>
            <p:cNvSpPr txBox="1"/>
            <p:nvPr/>
          </p:nvSpPr>
          <p:spPr>
            <a:xfrm>
              <a:off x="3194208" y="3915157"/>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b="1" lang="en">
                  <a:solidFill>
                    <a:schemeClr val="dk1"/>
                  </a:solidFill>
                  <a:latin typeface="Anaheim"/>
                  <a:ea typeface="Anaheim"/>
                  <a:cs typeface="Anaheim"/>
                  <a:sym typeface="Anaheim"/>
                </a:rPr>
                <a:t>Occupation:</a:t>
              </a:r>
              <a:endParaRPr b="1">
                <a:solidFill>
                  <a:schemeClr val="dk1"/>
                </a:solidFill>
                <a:latin typeface="Anaheim"/>
                <a:ea typeface="Anaheim"/>
                <a:cs typeface="Anaheim"/>
                <a:sym typeface="Anaheim"/>
              </a:endParaRPr>
            </a:p>
          </p:txBody>
        </p:sp>
        <p:sp>
          <p:nvSpPr>
            <p:cNvPr id="935" name="Google Shape;935;p42"/>
            <p:cNvSpPr txBox="1"/>
            <p:nvPr/>
          </p:nvSpPr>
          <p:spPr>
            <a:xfrm>
              <a:off x="4443064" y="3915157"/>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lang="en">
                  <a:solidFill>
                    <a:schemeClr val="dk1"/>
                  </a:solidFill>
                  <a:latin typeface="Anaheim"/>
                  <a:ea typeface="Anaheim"/>
                  <a:cs typeface="Anaheim"/>
                  <a:sym typeface="Anaheim"/>
                </a:rPr>
                <a:t>Freelance</a:t>
              </a:r>
              <a:endParaRPr>
                <a:solidFill>
                  <a:schemeClr val="dk1"/>
                </a:solidFill>
                <a:latin typeface="Anaheim"/>
                <a:ea typeface="Anaheim"/>
                <a:cs typeface="Anaheim"/>
                <a:sym typeface="Anaheim"/>
              </a:endParaRPr>
            </a:p>
          </p:txBody>
        </p:sp>
      </p:grpSp>
      <p:grpSp>
        <p:nvGrpSpPr>
          <p:cNvPr id="936" name="Google Shape;936;p42"/>
          <p:cNvGrpSpPr/>
          <p:nvPr/>
        </p:nvGrpSpPr>
        <p:grpSpPr>
          <a:xfrm>
            <a:off x="2660808" y="4142425"/>
            <a:ext cx="2596456" cy="228300"/>
            <a:chOff x="3194208" y="4218625"/>
            <a:chExt cx="2596456" cy="228300"/>
          </a:xfrm>
        </p:grpSpPr>
        <p:sp>
          <p:nvSpPr>
            <p:cNvPr id="937" name="Google Shape;937;p42"/>
            <p:cNvSpPr txBox="1"/>
            <p:nvPr/>
          </p:nvSpPr>
          <p:spPr>
            <a:xfrm>
              <a:off x="3194208" y="4218625"/>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b="1" lang="en">
                  <a:solidFill>
                    <a:schemeClr val="dk1"/>
                  </a:solidFill>
                  <a:latin typeface="Anaheim"/>
                  <a:ea typeface="Anaheim"/>
                  <a:cs typeface="Anaheim"/>
                  <a:sym typeface="Anaheim"/>
                </a:rPr>
                <a:t>Income Range:</a:t>
              </a:r>
              <a:endParaRPr b="1">
                <a:solidFill>
                  <a:schemeClr val="dk1"/>
                </a:solidFill>
                <a:latin typeface="Anaheim"/>
                <a:ea typeface="Anaheim"/>
                <a:cs typeface="Anaheim"/>
                <a:sym typeface="Anaheim"/>
              </a:endParaRPr>
            </a:p>
          </p:txBody>
        </p:sp>
        <p:sp>
          <p:nvSpPr>
            <p:cNvPr id="938" name="Google Shape;938;p42"/>
            <p:cNvSpPr txBox="1"/>
            <p:nvPr/>
          </p:nvSpPr>
          <p:spPr>
            <a:xfrm>
              <a:off x="4443064" y="4218625"/>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Anaheim"/>
                  <a:ea typeface="Anaheim"/>
                  <a:cs typeface="Anaheim"/>
                  <a:sym typeface="Anaheim"/>
                </a:rPr>
                <a:t>$1500-$2000</a:t>
              </a:r>
              <a:endParaRPr>
                <a:solidFill>
                  <a:schemeClr val="dk1"/>
                </a:solidFill>
                <a:latin typeface="Anaheim"/>
                <a:ea typeface="Anaheim"/>
                <a:cs typeface="Anaheim"/>
                <a:sym typeface="Anaheim"/>
              </a:endParaRPr>
            </a:p>
          </p:txBody>
        </p:sp>
      </p:grpSp>
      <p:grpSp>
        <p:nvGrpSpPr>
          <p:cNvPr id="939" name="Google Shape;939;p42"/>
          <p:cNvGrpSpPr/>
          <p:nvPr/>
        </p:nvGrpSpPr>
        <p:grpSpPr>
          <a:xfrm>
            <a:off x="2660808" y="3232021"/>
            <a:ext cx="2596456" cy="228300"/>
            <a:chOff x="3194208" y="3308221"/>
            <a:chExt cx="2596456" cy="228300"/>
          </a:xfrm>
        </p:grpSpPr>
        <p:sp>
          <p:nvSpPr>
            <p:cNvPr id="940" name="Google Shape;940;p42"/>
            <p:cNvSpPr txBox="1"/>
            <p:nvPr/>
          </p:nvSpPr>
          <p:spPr>
            <a:xfrm>
              <a:off x="3194208" y="3308221"/>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b="1" lang="en">
                  <a:solidFill>
                    <a:schemeClr val="dk1"/>
                  </a:solidFill>
                  <a:latin typeface="Anaheim"/>
                  <a:ea typeface="Anaheim"/>
                  <a:cs typeface="Anaheim"/>
                  <a:sym typeface="Anaheim"/>
                </a:rPr>
                <a:t>Level:</a:t>
              </a:r>
              <a:endParaRPr b="1">
                <a:solidFill>
                  <a:schemeClr val="dk1"/>
                </a:solidFill>
                <a:latin typeface="Anaheim"/>
                <a:ea typeface="Anaheim"/>
                <a:cs typeface="Anaheim"/>
                <a:sym typeface="Anaheim"/>
              </a:endParaRPr>
            </a:p>
          </p:txBody>
        </p:sp>
        <p:sp>
          <p:nvSpPr>
            <p:cNvPr id="941" name="Google Shape;941;p42"/>
            <p:cNvSpPr txBox="1"/>
            <p:nvPr/>
          </p:nvSpPr>
          <p:spPr>
            <a:xfrm>
              <a:off x="4443064" y="3308221"/>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lang="en">
                  <a:solidFill>
                    <a:schemeClr val="dk1"/>
                  </a:solidFill>
                  <a:latin typeface="Anaheim"/>
                  <a:ea typeface="Anaheim"/>
                  <a:cs typeface="Anaheim"/>
                  <a:sym typeface="Anaheim"/>
                </a:rPr>
                <a:t>Gradee</a:t>
              </a:r>
              <a:endParaRPr>
                <a:solidFill>
                  <a:schemeClr val="dk1"/>
                </a:solidFill>
                <a:latin typeface="Anaheim"/>
                <a:ea typeface="Anaheim"/>
                <a:cs typeface="Anaheim"/>
                <a:sym typeface="Anaheim"/>
              </a:endParaRPr>
            </a:p>
          </p:txBody>
        </p:sp>
      </p:grpSp>
      <p:grpSp>
        <p:nvGrpSpPr>
          <p:cNvPr id="942" name="Google Shape;942;p42"/>
          <p:cNvGrpSpPr/>
          <p:nvPr/>
        </p:nvGrpSpPr>
        <p:grpSpPr>
          <a:xfrm>
            <a:off x="2660808" y="3535489"/>
            <a:ext cx="2596456" cy="228300"/>
            <a:chOff x="3194208" y="3611689"/>
            <a:chExt cx="2596456" cy="228300"/>
          </a:xfrm>
        </p:grpSpPr>
        <p:sp>
          <p:nvSpPr>
            <p:cNvPr id="943" name="Google Shape;943;p42"/>
            <p:cNvSpPr txBox="1"/>
            <p:nvPr/>
          </p:nvSpPr>
          <p:spPr>
            <a:xfrm>
              <a:off x="3194208" y="3611689"/>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b="1" lang="en">
                  <a:solidFill>
                    <a:schemeClr val="dk1"/>
                  </a:solidFill>
                  <a:latin typeface="Anaheim"/>
                  <a:ea typeface="Anaheim"/>
                  <a:cs typeface="Anaheim"/>
                  <a:sym typeface="Anaheim"/>
                </a:rPr>
                <a:t>Marital Status:</a:t>
              </a:r>
              <a:endParaRPr b="1">
                <a:solidFill>
                  <a:schemeClr val="dk1"/>
                </a:solidFill>
                <a:latin typeface="Anaheim"/>
                <a:ea typeface="Anaheim"/>
                <a:cs typeface="Anaheim"/>
                <a:sym typeface="Anaheim"/>
              </a:endParaRPr>
            </a:p>
          </p:txBody>
        </p:sp>
        <p:sp>
          <p:nvSpPr>
            <p:cNvPr id="944" name="Google Shape;944;p42"/>
            <p:cNvSpPr txBox="1"/>
            <p:nvPr/>
          </p:nvSpPr>
          <p:spPr>
            <a:xfrm>
              <a:off x="4443064" y="3611689"/>
              <a:ext cx="1347600" cy="22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Anaheim"/>
                  <a:ea typeface="Anaheim"/>
                  <a:cs typeface="Anaheim"/>
                  <a:sym typeface="Anaheim"/>
                </a:rPr>
                <a:t>Single</a:t>
              </a:r>
              <a:endParaRPr>
                <a:solidFill>
                  <a:schemeClr val="dk1"/>
                </a:solidFill>
                <a:latin typeface="Anaheim"/>
                <a:ea typeface="Anaheim"/>
                <a:cs typeface="Anaheim"/>
                <a:sym typeface="Anaheim"/>
              </a:endParaRPr>
            </a:p>
          </p:txBody>
        </p:sp>
      </p:grpSp>
      <p:sp>
        <p:nvSpPr>
          <p:cNvPr id="945" name="Google Shape;945;p42"/>
          <p:cNvSpPr txBox="1"/>
          <p:nvPr/>
        </p:nvSpPr>
        <p:spPr>
          <a:xfrm>
            <a:off x="5673000" y="1615150"/>
            <a:ext cx="1599300" cy="352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Anton"/>
                <a:ea typeface="Anton"/>
                <a:cs typeface="Anton"/>
                <a:sym typeface="Anton"/>
              </a:rPr>
              <a:t>HOBBIES</a:t>
            </a:r>
            <a:endParaRPr sz="1800">
              <a:solidFill>
                <a:schemeClr val="dk2"/>
              </a:solidFill>
              <a:latin typeface="Anton"/>
              <a:ea typeface="Anton"/>
              <a:cs typeface="Anton"/>
              <a:sym typeface="Anton"/>
            </a:endParaRPr>
          </a:p>
        </p:txBody>
      </p:sp>
      <p:sp>
        <p:nvSpPr>
          <p:cNvPr id="946" name="Google Shape;946;p42"/>
          <p:cNvSpPr txBox="1"/>
          <p:nvPr/>
        </p:nvSpPr>
        <p:spPr>
          <a:xfrm>
            <a:off x="6127966" y="3755462"/>
            <a:ext cx="762600" cy="2208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lang="en">
                <a:solidFill>
                  <a:schemeClr val="dk1"/>
                </a:solidFill>
                <a:latin typeface="Anaheim"/>
                <a:ea typeface="Anaheim"/>
                <a:cs typeface="Anaheim"/>
                <a:sym typeface="Anaheim"/>
              </a:rPr>
              <a:t>Arts</a:t>
            </a:r>
            <a:endParaRPr>
              <a:solidFill>
                <a:schemeClr val="dk1"/>
              </a:solidFill>
              <a:latin typeface="Anaheim"/>
              <a:ea typeface="Anaheim"/>
              <a:cs typeface="Anaheim"/>
              <a:sym typeface="Anaheim"/>
            </a:endParaRPr>
          </a:p>
        </p:txBody>
      </p:sp>
      <p:sp>
        <p:nvSpPr>
          <p:cNvPr id="947" name="Google Shape;947;p42"/>
          <p:cNvSpPr txBox="1"/>
          <p:nvPr/>
        </p:nvSpPr>
        <p:spPr>
          <a:xfrm>
            <a:off x="6127966" y="4146177"/>
            <a:ext cx="762600" cy="220800"/>
          </a:xfrm>
          <a:prstGeom prst="rect">
            <a:avLst/>
          </a:prstGeom>
          <a:noFill/>
          <a:ln>
            <a:noFill/>
          </a:ln>
        </p:spPr>
        <p:txBody>
          <a:bodyPr anchorCtr="0" anchor="ctr" bIns="91425" lIns="91425" spcFirstLastPara="1" rIns="91425" wrap="square" tIns="91425">
            <a:noAutofit/>
          </a:bodyPr>
          <a:lstStyle/>
          <a:p>
            <a:pPr indent="0" lvl="0" marL="0" rtl="0" algn="l">
              <a:spcBef>
                <a:spcPts val="100"/>
              </a:spcBef>
              <a:spcAft>
                <a:spcPts val="0"/>
              </a:spcAft>
              <a:buClr>
                <a:schemeClr val="dk1"/>
              </a:buClr>
              <a:buFont typeface="Arial"/>
              <a:buNone/>
            </a:pPr>
            <a:r>
              <a:rPr lang="en">
                <a:solidFill>
                  <a:schemeClr val="dk1"/>
                </a:solidFill>
                <a:latin typeface="Anaheim"/>
                <a:ea typeface="Anaheim"/>
                <a:cs typeface="Anaheim"/>
                <a:sym typeface="Anaheim"/>
              </a:rPr>
              <a:t>Books</a:t>
            </a:r>
            <a:endParaRPr>
              <a:solidFill>
                <a:schemeClr val="dk1"/>
              </a:solidFill>
              <a:latin typeface="Anaheim"/>
              <a:ea typeface="Anaheim"/>
              <a:cs typeface="Anaheim"/>
              <a:sym typeface="Anaheim"/>
            </a:endParaRPr>
          </a:p>
        </p:txBody>
      </p:sp>
      <p:sp>
        <p:nvSpPr>
          <p:cNvPr id="948" name="Google Shape;948;p42"/>
          <p:cNvSpPr txBox="1"/>
          <p:nvPr/>
        </p:nvSpPr>
        <p:spPr>
          <a:xfrm flipH="1">
            <a:off x="6809511" y="3755462"/>
            <a:ext cx="762600" cy="220800"/>
          </a:xfrm>
          <a:prstGeom prst="rect">
            <a:avLst/>
          </a:prstGeom>
          <a:noFill/>
          <a:ln>
            <a:noFill/>
          </a:ln>
        </p:spPr>
        <p:txBody>
          <a:bodyPr anchorCtr="0" anchor="ctr" bIns="91425" lIns="91425" spcFirstLastPara="1" rIns="91425" wrap="square" tIns="91425">
            <a:noAutofit/>
          </a:bodyPr>
          <a:lstStyle/>
          <a:p>
            <a:pPr indent="0" lvl="0" marL="0" rtl="0" algn="r">
              <a:spcBef>
                <a:spcPts val="100"/>
              </a:spcBef>
              <a:spcAft>
                <a:spcPts val="0"/>
              </a:spcAft>
              <a:buClr>
                <a:schemeClr val="dk1"/>
              </a:buClr>
              <a:buFont typeface="Arial"/>
              <a:buNone/>
            </a:pPr>
            <a:r>
              <a:rPr lang="en">
                <a:solidFill>
                  <a:schemeClr val="dk1"/>
                </a:solidFill>
                <a:latin typeface="Anaheim"/>
                <a:ea typeface="Anaheim"/>
                <a:cs typeface="Anaheim"/>
                <a:sym typeface="Anaheim"/>
              </a:rPr>
              <a:t>Music</a:t>
            </a:r>
            <a:endParaRPr>
              <a:solidFill>
                <a:schemeClr val="dk1"/>
              </a:solidFill>
              <a:latin typeface="Anaheim"/>
              <a:ea typeface="Anaheim"/>
              <a:cs typeface="Anaheim"/>
              <a:sym typeface="Anaheim"/>
            </a:endParaRPr>
          </a:p>
        </p:txBody>
      </p:sp>
      <p:sp>
        <p:nvSpPr>
          <p:cNvPr id="949" name="Google Shape;949;p42"/>
          <p:cNvSpPr txBox="1"/>
          <p:nvPr/>
        </p:nvSpPr>
        <p:spPr>
          <a:xfrm flipH="1">
            <a:off x="6809511" y="4146177"/>
            <a:ext cx="762600" cy="220800"/>
          </a:xfrm>
          <a:prstGeom prst="rect">
            <a:avLst/>
          </a:prstGeom>
          <a:noFill/>
          <a:ln>
            <a:noFill/>
          </a:ln>
        </p:spPr>
        <p:txBody>
          <a:bodyPr anchorCtr="0" anchor="ctr" bIns="91425" lIns="91425" spcFirstLastPara="1" rIns="91425" wrap="square" tIns="91425">
            <a:noAutofit/>
          </a:bodyPr>
          <a:lstStyle/>
          <a:p>
            <a:pPr indent="0" lvl="0" marL="0" rtl="0" algn="r">
              <a:spcBef>
                <a:spcPts val="100"/>
              </a:spcBef>
              <a:spcAft>
                <a:spcPts val="0"/>
              </a:spcAft>
              <a:buClr>
                <a:schemeClr val="dk1"/>
              </a:buClr>
              <a:buFont typeface="Arial"/>
              <a:buNone/>
            </a:pPr>
            <a:r>
              <a:rPr lang="en">
                <a:solidFill>
                  <a:schemeClr val="dk1"/>
                </a:solidFill>
                <a:latin typeface="Anaheim"/>
                <a:ea typeface="Anaheim"/>
                <a:cs typeface="Anaheim"/>
                <a:sym typeface="Anaheim"/>
              </a:rPr>
              <a:t>Films</a:t>
            </a:r>
            <a:endParaRPr>
              <a:solidFill>
                <a:schemeClr val="dk1"/>
              </a:solidFill>
              <a:latin typeface="Anaheim"/>
              <a:ea typeface="Anaheim"/>
              <a:cs typeface="Anaheim"/>
              <a:sym typeface="Anaheim"/>
            </a:endParaRPr>
          </a:p>
        </p:txBody>
      </p:sp>
      <p:sp>
        <p:nvSpPr>
          <p:cNvPr id="950" name="Google Shape;950;p42"/>
          <p:cNvSpPr/>
          <p:nvPr/>
        </p:nvSpPr>
        <p:spPr>
          <a:xfrm>
            <a:off x="5765713" y="3721562"/>
            <a:ext cx="288600" cy="28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2"/>
          <p:cNvSpPr/>
          <p:nvPr/>
        </p:nvSpPr>
        <p:spPr>
          <a:xfrm>
            <a:off x="5765713" y="4112270"/>
            <a:ext cx="288600" cy="288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2"/>
          <p:cNvSpPr/>
          <p:nvPr/>
        </p:nvSpPr>
        <p:spPr>
          <a:xfrm flipH="1">
            <a:off x="7648038" y="3721562"/>
            <a:ext cx="288600" cy="288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2"/>
          <p:cNvSpPr/>
          <p:nvPr/>
        </p:nvSpPr>
        <p:spPr>
          <a:xfrm flipH="1">
            <a:off x="7648038" y="4112270"/>
            <a:ext cx="288600" cy="2886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 name="Google Shape;954;p42"/>
          <p:cNvGrpSpPr/>
          <p:nvPr/>
        </p:nvGrpSpPr>
        <p:grpSpPr>
          <a:xfrm>
            <a:off x="6251750" y="2210075"/>
            <a:ext cx="1215400" cy="1215400"/>
            <a:chOff x="6916800" y="2300900"/>
            <a:chExt cx="1215400" cy="1215400"/>
          </a:xfrm>
        </p:grpSpPr>
        <p:sp>
          <p:nvSpPr>
            <p:cNvPr id="955" name="Google Shape;955;p42"/>
            <p:cNvSpPr/>
            <p:nvPr/>
          </p:nvSpPr>
          <p:spPr>
            <a:xfrm>
              <a:off x="6916900" y="2301000"/>
              <a:ext cx="1215300" cy="1215300"/>
            </a:xfrm>
            <a:prstGeom prst="blockArc">
              <a:avLst>
                <a:gd fmla="val 10800000" name="adj1"/>
                <a:gd fmla="val 0" name="adj2"/>
                <a:gd fmla="val 25000"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2"/>
            <p:cNvSpPr/>
            <p:nvPr/>
          </p:nvSpPr>
          <p:spPr>
            <a:xfrm rot="10800000">
              <a:off x="6916800" y="2300900"/>
              <a:ext cx="1215300" cy="1215300"/>
            </a:xfrm>
            <a:prstGeom prst="blockArc">
              <a:avLst>
                <a:gd fmla="val 10800000" name="adj1"/>
                <a:gd fmla="val 0" name="adj2"/>
                <a:gd fmla="val 2500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2"/>
            <p:cNvSpPr/>
            <p:nvPr/>
          </p:nvSpPr>
          <p:spPr>
            <a:xfrm rot="10800000">
              <a:off x="6916800" y="2300900"/>
              <a:ext cx="1215300" cy="1215300"/>
            </a:xfrm>
            <a:prstGeom prst="blockArc">
              <a:avLst>
                <a:gd fmla="val 16479672" name="adj1"/>
                <a:gd fmla="val 0" name="adj2"/>
                <a:gd fmla="val 2500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2"/>
            <p:cNvSpPr/>
            <p:nvPr/>
          </p:nvSpPr>
          <p:spPr>
            <a:xfrm>
              <a:off x="6916900" y="2301000"/>
              <a:ext cx="1215300" cy="1215300"/>
            </a:xfrm>
            <a:prstGeom prst="blockArc">
              <a:avLst>
                <a:gd fmla="val 10800000" name="adj1"/>
                <a:gd fmla="val 18348746" name="adj2"/>
                <a:gd fmla="val 25367" name="adj3"/>
              </a:avLst>
            </a:prstGeom>
            <a:solidFill>
              <a:schemeClr val="l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59" name="Google Shape;959;p42"/>
          <p:cNvCxnSpPr/>
          <p:nvPr/>
        </p:nvCxnSpPr>
        <p:spPr>
          <a:xfrm>
            <a:off x="2508475" y="1578925"/>
            <a:ext cx="0" cy="2791800"/>
          </a:xfrm>
          <a:prstGeom prst="straightConnector1">
            <a:avLst/>
          </a:prstGeom>
          <a:noFill/>
          <a:ln cap="flat" cmpd="sng" w="9525">
            <a:solidFill>
              <a:schemeClr val="dk1"/>
            </a:solidFill>
            <a:prstDash val="solid"/>
            <a:round/>
            <a:headEnd len="med" w="med" type="diamond"/>
            <a:tailEnd len="med" w="med" type="diamond"/>
          </a:ln>
        </p:spPr>
      </p:cxnSp>
      <p:cxnSp>
        <p:nvCxnSpPr>
          <p:cNvPr id="960" name="Google Shape;960;p42"/>
          <p:cNvCxnSpPr/>
          <p:nvPr/>
        </p:nvCxnSpPr>
        <p:spPr>
          <a:xfrm>
            <a:off x="5557150" y="1578925"/>
            <a:ext cx="0" cy="2791800"/>
          </a:xfrm>
          <a:prstGeom prst="straightConnector1">
            <a:avLst/>
          </a:prstGeom>
          <a:noFill/>
          <a:ln cap="flat" cmpd="sng" w="9525">
            <a:solidFill>
              <a:schemeClr val="dk1"/>
            </a:solidFill>
            <a:prstDash val="solid"/>
            <a:round/>
            <a:headEnd len="med" w="med" type="diamond"/>
            <a:tailEnd len="med" w="med" type="diamond"/>
          </a:ln>
        </p:spPr>
      </p:cxnSp>
      <p:grpSp>
        <p:nvGrpSpPr>
          <p:cNvPr id="961" name="Google Shape;961;p42"/>
          <p:cNvGrpSpPr/>
          <p:nvPr/>
        </p:nvGrpSpPr>
        <p:grpSpPr>
          <a:xfrm>
            <a:off x="5755525" y="2120043"/>
            <a:ext cx="461400" cy="461400"/>
            <a:chOff x="6207675" y="2196243"/>
            <a:chExt cx="461400" cy="461400"/>
          </a:xfrm>
        </p:grpSpPr>
        <p:sp>
          <p:nvSpPr>
            <p:cNvPr id="962" name="Google Shape;962;p42"/>
            <p:cNvSpPr/>
            <p:nvPr/>
          </p:nvSpPr>
          <p:spPr>
            <a:xfrm>
              <a:off x="6207675" y="2196243"/>
              <a:ext cx="461400" cy="4614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 name="Google Shape;963;p42"/>
            <p:cNvGrpSpPr/>
            <p:nvPr/>
          </p:nvGrpSpPr>
          <p:grpSpPr>
            <a:xfrm>
              <a:off x="6315290" y="2240008"/>
              <a:ext cx="246171" cy="351095"/>
              <a:chOff x="4882340" y="1509358"/>
              <a:chExt cx="246171" cy="351095"/>
            </a:xfrm>
          </p:grpSpPr>
          <p:sp>
            <p:nvSpPr>
              <p:cNvPr id="964" name="Google Shape;964;p42"/>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2"/>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2"/>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2"/>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2"/>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9" name="Google Shape;969;p42"/>
          <p:cNvGrpSpPr/>
          <p:nvPr/>
        </p:nvGrpSpPr>
        <p:grpSpPr>
          <a:xfrm>
            <a:off x="5755525" y="3027305"/>
            <a:ext cx="461400" cy="461400"/>
            <a:chOff x="6207675" y="3103505"/>
            <a:chExt cx="461400" cy="461400"/>
          </a:xfrm>
        </p:grpSpPr>
        <p:sp>
          <p:nvSpPr>
            <p:cNvPr id="970" name="Google Shape;970;p42"/>
            <p:cNvSpPr/>
            <p:nvPr/>
          </p:nvSpPr>
          <p:spPr>
            <a:xfrm>
              <a:off x="6207675" y="3103505"/>
              <a:ext cx="461400" cy="461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 name="Google Shape;971;p42"/>
            <p:cNvGrpSpPr/>
            <p:nvPr/>
          </p:nvGrpSpPr>
          <p:grpSpPr>
            <a:xfrm>
              <a:off x="6253448" y="3166744"/>
              <a:ext cx="352209" cy="334938"/>
              <a:chOff x="7066548" y="2912594"/>
              <a:chExt cx="352209" cy="334938"/>
            </a:xfrm>
          </p:grpSpPr>
          <p:sp>
            <p:nvSpPr>
              <p:cNvPr id="972" name="Google Shape;972;p42"/>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2"/>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2"/>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2"/>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2"/>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2"/>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8" name="Google Shape;978;p42"/>
          <p:cNvGrpSpPr/>
          <p:nvPr/>
        </p:nvGrpSpPr>
        <p:grpSpPr>
          <a:xfrm>
            <a:off x="7485450" y="2125605"/>
            <a:ext cx="461400" cy="461400"/>
            <a:chOff x="7937600" y="2201805"/>
            <a:chExt cx="461400" cy="461400"/>
          </a:xfrm>
        </p:grpSpPr>
        <p:sp>
          <p:nvSpPr>
            <p:cNvPr id="979" name="Google Shape;979;p42"/>
            <p:cNvSpPr/>
            <p:nvPr/>
          </p:nvSpPr>
          <p:spPr>
            <a:xfrm>
              <a:off x="7937600" y="2201805"/>
              <a:ext cx="461400" cy="461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 name="Google Shape;980;p42"/>
            <p:cNvGrpSpPr/>
            <p:nvPr/>
          </p:nvGrpSpPr>
          <p:grpSpPr>
            <a:xfrm>
              <a:off x="7987982" y="2239381"/>
              <a:ext cx="360637" cy="352336"/>
              <a:chOff x="7075994" y="3349531"/>
              <a:chExt cx="360637" cy="352336"/>
            </a:xfrm>
          </p:grpSpPr>
          <p:sp>
            <p:nvSpPr>
              <p:cNvPr id="981" name="Google Shape;981;p42"/>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2"/>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2"/>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2"/>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2"/>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2"/>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2"/>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8" name="Google Shape;988;p42"/>
          <p:cNvGrpSpPr/>
          <p:nvPr/>
        </p:nvGrpSpPr>
        <p:grpSpPr>
          <a:xfrm>
            <a:off x="7485450" y="2998930"/>
            <a:ext cx="461400" cy="461400"/>
            <a:chOff x="7937600" y="3075130"/>
            <a:chExt cx="461400" cy="461400"/>
          </a:xfrm>
        </p:grpSpPr>
        <p:sp>
          <p:nvSpPr>
            <p:cNvPr id="989" name="Google Shape;989;p42"/>
            <p:cNvSpPr/>
            <p:nvPr/>
          </p:nvSpPr>
          <p:spPr>
            <a:xfrm>
              <a:off x="7937600" y="3075130"/>
              <a:ext cx="461400" cy="461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 name="Google Shape;990;p42"/>
            <p:cNvGrpSpPr/>
            <p:nvPr/>
          </p:nvGrpSpPr>
          <p:grpSpPr>
            <a:xfrm>
              <a:off x="7992005" y="3190672"/>
              <a:ext cx="352590" cy="287072"/>
              <a:chOff x="7973468" y="3382322"/>
              <a:chExt cx="352590" cy="287072"/>
            </a:xfrm>
          </p:grpSpPr>
          <p:sp>
            <p:nvSpPr>
              <p:cNvPr id="991" name="Google Shape;991;p42"/>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2"/>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2"/>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2"/>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2"/>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2"/>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2"/>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2"/>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2"/>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2"/>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2"/>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2"/>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6" name="Shape 1006"/>
        <p:cNvGrpSpPr/>
        <p:nvPr/>
      </p:nvGrpSpPr>
      <p:grpSpPr>
        <a:xfrm>
          <a:off x="0" y="0"/>
          <a:ext cx="0" cy="0"/>
          <a:chOff x="0" y="0"/>
          <a:chExt cx="0" cy="0"/>
        </a:xfrm>
      </p:grpSpPr>
      <p:sp>
        <p:nvSpPr>
          <p:cNvPr id="1007" name="Google Shape;1007;p43"/>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sp>
        <p:nvSpPr>
          <p:cNvPr id="1008" name="Google Shape;1008;p43"/>
          <p:cNvSpPr txBox="1"/>
          <p:nvPr/>
        </p:nvSpPr>
        <p:spPr>
          <a:xfrm>
            <a:off x="714575" y="3935200"/>
            <a:ext cx="3831900" cy="47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000">
                <a:solidFill>
                  <a:schemeClr val="dk1"/>
                </a:solidFill>
                <a:latin typeface="Anaheim"/>
                <a:ea typeface="Anaheim"/>
                <a:cs typeface="Anaheim"/>
                <a:sym typeface="Anaheim"/>
              </a:rPr>
              <a:t>Follow the link in the graph to modify its data and then paste the new one here. </a:t>
            </a:r>
            <a:r>
              <a:rPr b="1" lang="en" sz="1000" u="sng">
                <a:solidFill>
                  <a:schemeClr val="dk1"/>
                </a:solidFill>
                <a:latin typeface="Anaheim"/>
                <a:ea typeface="Anaheim"/>
                <a:cs typeface="Anaheim"/>
                <a:sym typeface="Anaheim"/>
                <a:hlinkClick r:id="rId3">
                  <a:extLst>
                    <a:ext uri="{A12FA001-AC4F-418D-AE19-62706E023703}">
                      <ahyp:hlinkClr val="tx"/>
                    </a:ext>
                  </a:extLst>
                </a:hlinkClick>
              </a:rPr>
              <a:t>For more info, click here</a:t>
            </a:r>
            <a:endParaRPr b="1" sz="1000" u="sng">
              <a:solidFill>
                <a:schemeClr val="dk1"/>
              </a:solidFill>
              <a:latin typeface="Anaheim"/>
              <a:ea typeface="Anaheim"/>
              <a:cs typeface="Anaheim"/>
              <a:sym typeface="Anaheim"/>
            </a:endParaRPr>
          </a:p>
        </p:txBody>
      </p:sp>
      <p:grpSp>
        <p:nvGrpSpPr>
          <p:cNvPr id="1009" name="Google Shape;1009;p43"/>
          <p:cNvGrpSpPr/>
          <p:nvPr/>
        </p:nvGrpSpPr>
        <p:grpSpPr>
          <a:xfrm>
            <a:off x="5336324" y="1460775"/>
            <a:ext cx="2765701" cy="619500"/>
            <a:chOff x="5336324" y="1460775"/>
            <a:chExt cx="2765701" cy="619500"/>
          </a:xfrm>
        </p:grpSpPr>
        <p:sp>
          <p:nvSpPr>
            <p:cNvPr id="1010" name="Google Shape;1010;p43"/>
            <p:cNvSpPr txBox="1"/>
            <p:nvPr/>
          </p:nvSpPr>
          <p:spPr>
            <a:xfrm>
              <a:off x="5336324" y="1460775"/>
              <a:ext cx="2765700" cy="316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2"/>
                  </a:solidFill>
                  <a:latin typeface="Anton"/>
                  <a:ea typeface="Anton"/>
                  <a:cs typeface="Anton"/>
                  <a:sym typeface="Anton"/>
                </a:rPr>
                <a:t>2XXX</a:t>
              </a:r>
              <a:endParaRPr sz="1800">
                <a:solidFill>
                  <a:schemeClr val="dk2"/>
                </a:solidFill>
                <a:latin typeface="Anton"/>
                <a:ea typeface="Anton"/>
                <a:cs typeface="Anton"/>
                <a:sym typeface="Anton"/>
              </a:endParaRPr>
            </a:p>
          </p:txBody>
        </p:sp>
        <p:sp>
          <p:nvSpPr>
            <p:cNvPr id="1011" name="Google Shape;1011;p43"/>
            <p:cNvSpPr txBox="1"/>
            <p:nvPr/>
          </p:nvSpPr>
          <p:spPr>
            <a:xfrm>
              <a:off x="5336325" y="1700775"/>
              <a:ext cx="2765700" cy="379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Saturn is a gas giant with rings</a:t>
              </a:r>
              <a:endParaRPr>
                <a:solidFill>
                  <a:schemeClr val="dk1"/>
                </a:solidFill>
                <a:latin typeface="Anaheim"/>
                <a:ea typeface="Anaheim"/>
                <a:cs typeface="Anaheim"/>
                <a:sym typeface="Anaheim"/>
              </a:endParaRPr>
            </a:p>
          </p:txBody>
        </p:sp>
      </p:grpSp>
      <p:pic>
        <p:nvPicPr>
          <p:cNvPr id="1012" name="Google Shape;1012;p43" title="Gráfico">
            <a:hlinkClick r:id="rId4"/>
          </p:cNvPr>
          <p:cNvPicPr preferRelativeResize="0"/>
          <p:nvPr/>
        </p:nvPicPr>
        <p:blipFill>
          <a:blip r:embed="rId5">
            <a:alphaModFix/>
          </a:blip>
          <a:stretch>
            <a:fillRect/>
          </a:stretch>
        </p:blipFill>
        <p:spPr>
          <a:xfrm>
            <a:off x="740675" y="1651919"/>
            <a:ext cx="3805775" cy="2198228"/>
          </a:xfrm>
          <a:prstGeom prst="rect">
            <a:avLst/>
          </a:prstGeom>
          <a:noFill/>
          <a:ln>
            <a:noFill/>
          </a:ln>
        </p:spPr>
      </p:pic>
      <p:grpSp>
        <p:nvGrpSpPr>
          <p:cNvPr id="1013" name="Google Shape;1013;p43"/>
          <p:cNvGrpSpPr/>
          <p:nvPr/>
        </p:nvGrpSpPr>
        <p:grpSpPr>
          <a:xfrm>
            <a:off x="5336324" y="2250796"/>
            <a:ext cx="2765701" cy="619492"/>
            <a:chOff x="5336324" y="2250796"/>
            <a:chExt cx="2765701" cy="619492"/>
          </a:xfrm>
        </p:grpSpPr>
        <p:sp>
          <p:nvSpPr>
            <p:cNvPr id="1014" name="Google Shape;1014;p43"/>
            <p:cNvSpPr txBox="1"/>
            <p:nvPr/>
          </p:nvSpPr>
          <p:spPr>
            <a:xfrm>
              <a:off x="5336324" y="2250796"/>
              <a:ext cx="2765700" cy="316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2"/>
                  </a:solidFill>
                  <a:latin typeface="Anton"/>
                  <a:ea typeface="Anton"/>
                  <a:cs typeface="Anton"/>
                  <a:sym typeface="Anton"/>
                </a:rPr>
                <a:t>2XXX</a:t>
              </a:r>
              <a:endParaRPr sz="1800">
                <a:solidFill>
                  <a:schemeClr val="dk2"/>
                </a:solidFill>
                <a:latin typeface="Anton"/>
                <a:ea typeface="Anton"/>
                <a:cs typeface="Anton"/>
                <a:sym typeface="Anton"/>
              </a:endParaRPr>
            </a:p>
          </p:txBody>
        </p:sp>
        <p:sp>
          <p:nvSpPr>
            <p:cNvPr id="1015" name="Google Shape;1015;p43"/>
            <p:cNvSpPr txBox="1"/>
            <p:nvPr/>
          </p:nvSpPr>
          <p:spPr>
            <a:xfrm>
              <a:off x="5336325" y="2490788"/>
              <a:ext cx="2765700" cy="379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Venus has a beautiful name</a:t>
              </a:r>
              <a:endParaRPr>
                <a:solidFill>
                  <a:schemeClr val="dk1"/>
                </a:solidFill>
                <a:latin typeface="Anaheim"/>
                <a:ea typeface="Anaheim"/>
                <a:cs typeface="Anaheim"/>
                <a:sym typeface="Anaheim"/>
              </a:endParaRPr>
            </a:p>
          </p:txBody>
        </p:sp>
      </p:grpSp>
      <p:grpSp>
        <p:nvGrpSpPr>
          <p:cNvPr id="1016" name="Google Shape;1016;p43"/>
          <p:cNvGrpSpPr/>
          <p:nvPr/>
        </p:nvGrpSpPr>
        <p:grpSpPr>
          <a:xfrm>
            <a:off x="5336324" y="3040817"/>
            <a:ext cx="2765701" cy="619496"/>
            <a:chOff x="5336324" y="3040817"/>
            <a:chExt cx="2765701" cy="619496"/>
          </a:xfrm>
        </p:grpSpPr>
        <p:sp>
          <p:nvSpPr>
            <p:cNvPr id="1017" name="Google Shape;1017;p43"/>
            <p:cNvSpPr txBox="1"/>
            <p:nvPr/>
          </p:nvSpPr>
          <p:spPr>
            <a:xfrm>
              <a:off x="5336324" y="3040817"/>
              <a:ext cx="2765700" cy="316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2"/>
                  </a:solidFill>
                  <a:latin typeface="Anton"/>
                  <a:ea typeface="Anton"/>
                  <a:cs typeface="Anton"/>
                  <a:sym typeface="Anton"/>
                </a:rPr>
                <a:t>2XXX</a:t>
              </a:r>
              <a:endParaRPr sz="1800">
                <a:solidFill>
                  <a:schemeClr val="dk2"/>
                </a:solidFill>
                <a:latin typeface="Anton"/>
                <a:ea typeface="Anton"/>
                <a:cs typeface="Anton"/>
                <a:sym typeface="Anton"/>
              </a:endParaRPr>
            </a:p>
          </p:txBody>
        </p:sp>
        <p:sp>
          <p:nvSpPr>
            <p:cNvPr id="1018" name="Google Shape;1018;p43"/>
            <p:cNvSpPr txBox="1"/>
            <p:nvPr/>
          </p:nvSpPr>
          <p:spPr>
            <a:xfrm>
              <a:off x="5336325" y="3280813"/>
              <a:ext cx="2765700" cy="379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Jupiter is a gas giant</a:t>
              </a:r>
              <a:endParaRPr>
                <a:solidFill>
                  <a:schemeClr val="dk1"/>
                </a:solidFill>
                <a:latin typeface="Anaheim"/>
                <a:ea typeface="Anaheim"/>
                <a:cs typeface="Anaheim"/>
                <a:sym typeface="Anaheim"/>
              </a:endParaRPr>
            </a:p>
          </p:txBody>
        </p:sp>
      </p:grpSp>
      <p:grpSp>
        <p:nvGrpSpPr>
          <p:cNvPr id="1019" name="Google Shape;1019;p43"/>
          <p:cNvGrpSpPr/>
          <p:nvPr/>
        </p:nvGrpSpPr>
        <p:grpSpPr>
          <a:xfrm>
            <a:off x="5336324" y="3830838"/>
            <a:ext cx="2765701" cy="619500"/>
            <a:chOff x="5336324" y="3830838"/>
            <a:chExt cx="2765701" cy="619500"/>
          </a:xfrm>
        </p:grpSpPr>
        <p:sp>
          <p:nvSpPr>
            <p:cNvPr id="1020" name="Google Shape;1020;p43"/>
            <p:cNvSpPr txBox="1"/>
            <p:nvPr/>
          </p:nvSpPr>
          <p:spPr>
            <a:xfrm>
              <a:off x="5336324" y="3830838"/>
              <a:ext cx="2765700" cy="316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2"/>
                  </a:solidFill>
                  <a:latin typeface="Anton"/>
                  <a:ea typeface="Anton"/>
                  <a:cs typeface="Anton"/>
                  <a:sym typeface="Anton"/>
                </a:rPr>
                <a:t>2XXX</a:t>
              </a:r>
              <a:endParaRPr sz="1800">
                <a:solidFill>
                  <a:schemeClr val="dk2"/>
                </a:solidFill>
                <a:latin typeface="Anton"/>
                <a:ea typeface="Anton"/>
                <a:cs typeface="Anton"/>
                <a:sym typeface="Anton"/>
              </a:endParaRPr>
            </a:p>
          </p:txBody>
        </p:sp>
        <p:sp>
          <p:nvSpPr>
            <p:cNvPr id="1021" name="Google Shape;1021;p43"/>
            <p:cNvSpPr txBox="1"/>
            <p:nvPr/>
          </p:nvSpPr>
          <p:spPr>
            <a:xfrm>
              <a:off x="5336325" y="4070838"/>
              <a:ext cx="2765700" cy="379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Earth is the third planet</a:t>
              </a:r>
              <a:endParaRPr>
                <a:solidFill>
                  <a:schemeClr val="dk1"/>
                </a:solidFill>
                <a:latin typeface="Anaheim"/>
                <a:ea typeface="Anaheim"/>
                <a:cs typeface="Anaheim"/>
                <a:sym typeface="Anaheim"/>
              </a:endParaRPr>
            </a:p>
          </p:txBody>
        </p:sp>
      </p:grpSp>
      <p:cxnSp>
        <p:nvCxnSpPr>
          <p:cNvPr id="1022" name="Google Shape;1022;p43"/>
          <p:cNvCxnSpPr>
            <a:stCxn id="1023" idx="2"/>
            <a:endCxn id="1024" idx="0"/>
          </p:cNvCxnSpPr>
          <p:nvPr/>
        </p:nvCxnSpPr>
        <p:spPr>
          <a:xfrm>
            <a:off x="5230425" y="1648575"/>
            <a:ext cx="0" cy="730500"/>
          </a:xfrm>
          <a:prstGeom prst="straightConnector1">
            <a:avLst/>
          </a:prstGeom>
          <a:noFill/>
          <a:ln cap="flat" cmpd="sng" w="9525">
            <a:solidFill>
              <a:schemeClr val="dk1"/>
            </a:solidFill>
            <a:prstDash val="solid"/>
            <a:round/>
            <a:headEnd len="med" w="med" type="none"/>
            <a:tailEnd len="med" w="med" type="none"/>
          </a:ln>
        </p:spPr>
      </p:cxnSp>
      <p:sp>
        <p:nvSpPr>
          <p:cNvPr id="1023" name="Google Shape;1023;p43"/>
          <p:cNvSpPr/>
          <p:nvPr/>
        </p:nvSpPr>
        <p:spPr>
          <a:xfrm>
            <a:off x="5200725" y="1589175"/>
            <a:ext cx="59400" cy="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3"/>
          <p:cNvSpPr/>
          <p:nvPr/>
        </p:nvSpPr>
        <p:spPr>
          <a:xfrm>
            <a:off x="5200725" y="2379200"/>
            <a:ext cx="59400" cy="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3"/>
          <p:cNvSpPr/>
          <p:nvPr/>
        </p:nvSpPr>
        <p:spPr>
          <a:xfrm>
            <a:off x="5200725" y="3169225"/>
            <a:ext cx="59400" cy="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3"/>
          <p:cNvSpPr/>
          <p:nvPr/>
        </p:nvSpPr>
        <p:spPr>
          <a:xfrm>
            <a:off x="5200725" y="3959250"/>
            <a:ext cx="59400" cy="59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27" name="Google Shape;1027;p43"/>
          <p:cNvCxnSpPr>
            <a:stCxn id="1024" idx="2"/>
            <a:endCxn id="1025" idx="0"/>
          </p:cNvCxnSpPr>
          <p:nvPr/>
        </p:nvCxnSpPr>
        <p:spPr>
          <a:xfrm>
            <a:off x="5230425" y="2438600"/>
            <a:ext cx="0" cy="730500"/>
          </a:xfrm>
          <a:prstGeom prst="straightConnector1">
            <a:avLst/>
          </a:prstGeom>
          <a:noFill/>
          <a:ln cap="flat" cmpd="sng" w="9525">
            <a:solidFill>
              <a:schemeClr val="dk1"/>
            </a:solidFill>
            <a:prstDash val="solid"/>
            <a:round/>
            <a:headEnd len="med" w="med" type="none"/>
            <a:tailEnd len="med" w="med" type="none"/>
          </a:ln>
        </p:spPr>
      </p:cxnSp>
      <p:cxnSp>
        <p:nvCxnSpPr>
          <p:cNvPr id="1028" name="Google Shape;1028;p43"/>
          <p:cNvCxnSpPr>
            <a:stCxn id="1025" idx="2"/>
            <a:endCxn id="1026" idx="0"/>
          </p:cNvCxnSpPr>
          <p:nvPr/>
        </p:nvCxnSpPr>
        <p:spPr>
          <a:xfrm>
            <a:off x="5230425" y="3228625"/>
            <a:ext cx="0" cy="730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grpSp>
        <p:nvGrpSpPr>
          <p:cNvPr id="119" name="Google Shape;119;p17"/>
          <p:cNvGrpSpPr/>
          <p:nvPr/>
        </p:nvGrpSpPr>
        <p:grpSpPr>
          <a:xfrm>
            <a:off x="3215338" y="1156004"/>
            <a:ext cx="3064667" cy="3424850"/>
            <a:chOff x="4385402" y="3867703"/>
            <a:chExt cx="1918535" cy="2144015"/>
          </a:xfrm>
        </p:grpSpPr>
        <p:grpSp>
          <p:nvGrpSpPr>
            <p:cNvPr id="120" name="Google Shape;120;p17"/>
            <p:cNvGrpSpPr/>
            <p:nvPr/>
          </p:nvGrpSpPr>
          <p:grpSpPr>
            <a:xfrm>
              <a:off x="5566177" y="5689261"/>
              <a:ext cx="272030" cy="301171"/>
              <a:chOff x="3960625" y="2587825"/>
              <a:chExt cx="94050" cy="104125"/>
            </a:xfrm>
          </p:grpSpPr>
          <p:sp>
            <p:nvSpPr>
              <p:cNvPr id="121" name="Google Shape;121;p17"/>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122" name="Google Shape;122;p17"/>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 name="Google Shape;123;p17"/>
            <p:cNvGrpSpPr/>
            <p:nvPr/>
          </p:nvGrpSpPr>
          <p:grpSpPr>
            <a:xfrm>
              <a:off x="5001364" y="5437839"/>
              <a:ext cx="502121" cy="543554"/>
              <a:chOff x="3765350" y="2500900"/>
              <a:chExt cx="173600" cy="187925"/>
            </a:xfrm>
          </p:grpSpPr>
          <p:sp>
            <p:nvSpPr>
              <p:cNvPr id="124" name="Google Shape;124;p17"/>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125" name="Google Shape;125;p17"/>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7"/>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17"/>
            <p:cNvGrpSpPr/>
            <p:nvPr/>
          </p:nvGrpSpPr>
          <p:grpSpPr>
            <a:xfrm>
              <a:off x="4958339" y="5382739"/>
              <a:ext cx="246216" cy="149826"/>
              <a:chOff x="3750475" y="2481850"/>
              <a:chExt cx="85125" cy="51800"/>
            </a:xfrm>
          </p:grpSpPr>
          <p:sp>
            <p:nvSpPr>
              <p:cNvPr id="131" name="Google Shape;131;p17"/>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133" name="Google Shape;133;p17"/>
            <p:cNvGrpSpPr/>
            <p:nvPr/>
          </p:nvGrpSpPr>
          <p:grpSpPr>
            <a:xfrm>
              <a:off x="4601706" y="5239854"/>
              <a:ext cx="497782" cy="489033"/>
              <a:chOff x="3627175" y="2432450"/>
              <a:chExt cx="172100" cy="169075"/>
            </a:xfrm>
          </p:grpSpPr>
          <p:sp>
            <p:nvSpPr>
              <p:cNvPr id="134" name="Google Shape;134;p17"/>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7"/>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136" name="Google Shape;136;p17"/>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137" name="Google Shape;137;p17"/>
            <p:cNvGrpSpPr/>
            <p:nvPr/>
          </p:nvGrpSpPr>
          <p:grpSpPr>
            <a:xfrm>
              <a:off x="4411853" y="5682392"/>
              <a:ext cx="177995" cy="286477"/>
              <a:chOff x="3561536" y="2585450"/>
              <a:chExt cx="61539" cy="99045"/>
            </a:xfrm>
          </p:grpSpPr>
          <p:sp>
            <p:nvSpPr>
              <p:cNvPr id="138" name="Google Shape;138;p17"/>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140" name="Google Shape;140;p17"/>
            <p:cNvGrpSpPr/>
            <p:nvPr/>
          </p:nvGrpSpPr>
          <p:grpSpPr>
            <a:xfrm>
              <a:off x="5409120" y="3944204"/>
              <a:ext cx="451431" cy="760195"/>
              <a:chOff x="3906325" y="1984500"/>
              <a:chExt cx="156075" cy="262825"/>
            </a:xfrm>
          </p:grpSpPr>
          <p:sp>
            <p:nvSpPr>
              <p:cNvPr id="141" name="Google Shape;141;p17"/>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142" name="Google Shape;142;p17"/>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7"/>
            <p:cNvSpPr/>
            <p:nvPr/>
          </p:nvSpPr>
          <p:spPr>
            <a:xfrm>
              <a:off x="5064685" y="4839057"/>
              <a:ext cx="160456" cy="196756"/>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7"/>
            <p:cNvSpPr/>
            <p:nvPr/>
          </p:nvSpPr>
          <p:spPr>
            <a:xfrm>
              <a:off x="4937635" y="3867703"/>
              <a:ext cx="839736" cy="975968"/>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7"/>
            <p:cNvSpPr/>
            <p:nvPr/>
          </p:nvSpPr>
          <p:spPr>
            <a:xfrm>
              <a:off x="5169101" y="4052313"/>
              <a:ext cx="416144" cy="939668"/>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7"/>
            <p:cNvSpPr/>
            <p:nvPr/>
          </p:nvSpPr>
          <p:spPr>
            <a:xfrm>
              <a:off x="5610917" y="4715043"/>
              <a:ext cx="166458" cy="151345"/>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7"/>
            <p:cNvSpPr/>
            <p:nvPr/>
          </p:nvSpPr>
          <p:spPr>
            <a:xfrm>
              <a:off x="5533762" y="4823944"/>
              <a:ext cx="264799" cy="143825"/>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7"/>
            <p:cNvSpPr/>
            <p:nvPr/>
          </p:nvSpPr>
          <p:spPr>
            <a:xfrm>
              <a:off x="5542801" y="4922287"/>
              <a:ext cx="205867" cy="151345"/>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7"/>
            <p:cNvSpPr/>
            <p:nvPr/>
          </p:nvSpPr>
          <p:spPr>
            <a:xfrm>
              <a:off x="5641143" y="4932916"/>
              <a:ext cx="349619" cy="270873"/>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7"/>
            <p:cNvSpPr/>
            <p:nvPr/>
          </p:nvSpPr>
          <p:spPr>
            <a:xfrm>
              <a:off x="5400566" y="5373145"/>
              <a:ext cx="240648" cy="155900"/>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7"/>
            <p:cNvSpPr/>
            <p:nvPr/>
          </p:nvSpPr>
          <p:spPr>
            <a:xfrm>
              <a:off x="5420235" y="5327806"/>
              <a:ext cx="207385" cy="90821"/>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7"/>
            <p:cNvSpPr/>
            <p:nvPr/>
          </p:nvSpPr>
          <p:spPr>
            <a:xfrm>
              <a:off x="5529206" y="5683359"/>
              <a:ext cx="78746" cy="151345"/>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7"/>
            <p:cNvSpPr/>
            <p:nvPr/>
          </p:nvSpPr>
          <p:spPr>
            <a:xfrm>
              <a:off x="5491388" y="5627391"/>
              <a:ext cx="75709" cy="95377"/>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7"/>
            <p:cNvSpPr/>
            <p:nvPr/>
          </p:nvSpPr>
          <p:spPr>
            <a:xfrm>
              <a:off x="5377933" y="5547198"/>
              <a:ext cx="157419" cy="137751"/>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7"/>
            <p:cNvSpPr/>
            <p:nvPr/>
          </p:nvSpPr>
          <p:spPr>
            <a:xfrm>
              <a:off x="5291667" y="5467005"/>
              <a:ext cx="122638" cy="77227"/>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7"/>
            <p:cNvSpPr/>
            <p:nvPr/>
          </p:nvSpPr>
          <p:spPr>
            <a:xfrm>
              <a:off x="5134320" y="5350440"/>
              <a:ext cx="289023" cy="139269"/>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7"/>
            <p:cNvSpPr/>
            <p:nvPr/>
          </p:nvSpPr>
          <p:spPr>
            <a:xfrm>
              <a:off x="5297741" y="5017592"/>
              <a:ext cx="382809" cy="322358"/>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p:nvPr/>
          </p:nvSpPr>
          <p:spPr>
            <a:xfrm>
              <a:off x="5222032" y="5240021"/>
              <a:ext cx="305727" cy="133195"/>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7"/>
            <p:cNvSpPr/>
            <p:nvPr/>
          </p:nvSpPr>
          <p:spPr>
            <a:xfrm>
              <a:off x="4984493" y="5019111"/>
              <a:ext cx="348100" cy="416144"/>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7"/>
            <p:cNvSpPr/>
            <p:nvPr/>
          </p:nvSpPr>
          <p:spPr>
            <a:xfrm>
              <a:off x="4892225" y="5109933"/>
              <a:ext cx="149826" cy="136232"/>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7"/>
            <p:cNvSpPr/>
            <p:nvPr/>
          </p:nvSpPr>
          <p:spPr>
            <a:xfrm>
              <a:off x="4878630" y="5221871"/>
              <a:ext cx="118082" cy="101451"/>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7"/>
            <p:cNvSpPr/>
            <p:nvPr/>
          </p:nvSpPr>
          <p:spPr>
            <a:xfrm>
              <a:off x="4981528" y="5289988"/>
              <a:ext cx="28779" cy="4085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7"/>
            <p:cNvSpPr/>
            <p:nvPr/>
          </p:nvSpPr>
          <p:spPr>
            <a:xfrm>
              <a:off x="4385402" y="4991922"/>
              <a:ext cx="167976" cy="222426"/>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 name="Google Shape;164;p17"/>
            <p:cNvGrpSpPr/>
            <p:nvPr/>
          </p:nvGrpSpPr>
          <p:grpSpPr>
            <a:xfrm>
              <a:off x="4483697" y="4802668"/>
              <a:ext cx="361622" cy="506965"/>
              <a:chOff x="3586375" y="2281300"/>
              <a:chExt cx="125025" cy="175275"/>
            </a:xfrm>
          </p:grpSpPr>
          <p:sp>
            <p:nvSpPr>
              <p:cNvPr id="165" name="Google Shape;165;p17"/>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17"/>
            <p:cNvSpPr/>
            <p:nvPr/>
          </p:nvSpPr>
          <p:spPr>
            <a:xfrm>
              <a:off x="5616919" y="5149271"/>
              <a:ext cx="687017" cy="428220"/>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7"/>
            <p:cNvSpPr/>
            <p:nvPr/>
          </p:nvSpPr>
          <p:spPr>
            <a:xfrm>
              <a:off x="5786414" y="5361069"/>
              <a:ext cx="143825" cy="16045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7"/>
            <p:cNvSpPr/>
            <p:nvPr/>
          </p:nvSpPr>
          <p:spPr>
            <a:xfrm>
              <a:off x="5556467" y="5388331"/>
              <a:ext cx="369215" cy="236092"/>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7"/>
            <p:cNvSpPr/>
            <p:nvPr/>
          </p:nvSpPr>
          <p:spPr>
            <a:xfrm>
              <a:off x="5648735" y="5595574"/>
              <a:ext cx="242166" cy="152863"/>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 name="Google Shape;171;p17"/>
            <p:cNvGrpSpPr/>
            <p:nvPr/>
          </p:nvGrpSpPr>
          <p:grpSpPr>
            <a:xfrm>
              <a:off x="5294653" y="5494096"/>
              <a:ext cx="226981" cy="175569"/>
              <a:chOff x="3866750" y="2520350"/>
              <a:chExt cx="78475" cy="60700"/>
            </a:xfrm>
          </p:grpSpPr>
          <p:sp>
            <p:nvSpPr>
              <p:cNvPr id="172" name="Google Shape;172;p17"/>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7"/>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7"/>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7"/>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17"/>
            <p:cNvSpPr/>
            <p:nvPr/>
          </p:nvSpPr>
          <p:spPr>
            <a:xfrm>
              <a:off x="5100985" y="5660654"/>
              <a:ext cx="42446" cy="8482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7"/>
            <p:cNvSpPr/>
            <p:nvPr/>
          </p:nvSpPr>
          <p:spPr>
            <a:xfrm>
              <a:off x="4429222" y="5622835"/>
              <a:ext cx="464592" cy="388883"/>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7"/>
            <p:cNvSpPr/>
            <p:nvPr/>
          </p:nvSpPr>
          <p:spPr>
            <a:xfrm>
              <a:off x="5800008" y="5703028"/>
              <a:ext cx="115045" cy="101451"/>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7"/>
            <p:cNvSpPr/>
            <p:nvPr/>
          </p:nvSpPr>
          <p:spPr>
            <a:xfrm>
              <a:off x="5585174" y="5695435"/>
              <a:ext cx="101451" cy="86338"/>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7"/>
            <p:cNvSpPr/>
            <p:nvPr/>
          </p:nvSpPr>
          <p:spPr>
            <a:xfrm>
              <a:off x="5501945" y="5501787"/>
              <a:ext cx="169567" cy="222498"/>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 name="Google Shape;181;p17"/>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grpSp>
        <p:nvGrpSpPr>
          <p:cNvPr id="182" name="Google Shape;182;p17"/>
          <p:cNvGrpSpPr/>
          <p:nvPr/>
        </p:nvGrpSpPr>
        <p:grpSpPr>
          <a:xfrm>
            <a:off x="689875" y="2093250"/>
            <a:ext cx="2143500" cy="2187050"/>
            <a:chOff x="689875" y="2093250"/>
            <a:chExt cx="2143500" cy="2187050"/>
          </a:xfrm>
        </p:grpSpPr>
        <p:sp>
          <p:nvSpPr>
            <p:cNvPr id="183" name="Google Shape;183;p17"/>
            <p:cNvSpPr/>
            <p:nvPr/>
          </p:nvSpPr>
          <p:spPr>
            <a:xfrm>
              <a:off x="689875" y="2093250"/>
              <a:ext cx="652200" cy="65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80%</a:t>
              </a:r>
              <a:endParaRPr sz="1800">
                <a:solidFill>
                  <a:schemeClr val="dk2"/>
                </a:solidFill>
                <a:latin typeface="Anton"/>
                <a:ea typeface="Anton"/>
                <a:cs typeface="Anton"/>
                <a:sym typeface="Anton"/>
              </a:endParaRPr>
            </a:p>
          </p:txBody>
        </p:sp>
        <p:sp>
          <p:nvSpPr>
            <p:cNvPr id="184" name="Google Shape;184;p17"/>
            <p:cNvSpPr txBox="1"/>
            <p:nvPr/>
          </p:nvSpPr>
          <p:spPr>
            <a:xfrm>
              <a:off x="689875" y="2941100"/>
              <a:ext cx="2143500" cy="331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2"/>
                  </a:solidFill>
                  <a:latin typeface="Anton"/>
                  <a:ea typeface="Anton"/>
                  <a:cs typeface="Anton"/>
                  <a:sym typeface="Anton"/>
                </a:rPr>
                <a:t>MARKET A</a:t>
              </a:r>
              <a:endParaRPr sz="1800">
                <a:solidFill>
                  <a:schemeClr val="dk2"/>
                </a:solidFill>
                <a:latin typeface="Anton"/>
                <a:ea typeface="Anton"/>
                <a:cs typeface="Anton"/>
                <a:sym typeface="Anton"/>
              </a:endParaRPr>
            </a:p>
          </p:txBody>
        </p:sp>
        <p:sp>
          <p:nvSpPr>
            <p:cNvPr id="185" name="Google Shape;185;p17"/>
            <p:cNvSpPr txBox="1"/>
            <p:nvPr/>
          </p:nvSpPr>
          <p:spPr>
            <a:xfrm>
              <a:off x="689875" y="3272900"/>
              <a:ext cx="2143500" cy="100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Mercury is the closest planet to the Sun and the smallest one in the entire Solar System</a:t>
              </a:r>
              <a:endParaRPr>
                <a:solidFill>
                  <a:schemeClr val="dk1"/>
                </a:solidFill>
                <a:latin typeface="Anaheim"/>
                <a:ea typeface="Anaheim"/>
                <a:cs typeface="Anaheim"/>
                <a:sym typeface="Anaheim"/>
              </a:endParaRPr>
            </a:p>
          </p:txBody>
        </p:sp>
      </p:grpSp>
      <p:grpSp>
        <p:nvGrpSpPr>
          <p:cNvPr id="186" name="Google Shape;186;p17"/>
          <p:cNvGrpSpPr/>
          <p:nvPr/>
        </p:nvGrpSpPr>
        <p:grpSpPr>
          <a:xfrm>
            <a:off x="6304750" y="1274075"/>
            <a:ext cx="2143500" cy="2191925"/>
            <a:chOff x="6304750" y="1274075"/>
            <a:chExt cx="2143500" cy="2191925"/>
          </a:xfrm>
        </p:grpSpPr>
        <p:sp>
          <p:nvSpPr>
            <p:cNvPr id="187" name="Google Shape;187;p17"/>
            <p:cNvSpPr/>
            <p:nvPr/>
          </p:nvSpPr>
          <p:spPr>
            <a:xfrm>
              <a:off x="7796050" y="2813800"/>
              <a:ext cx="652200" cy="65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20%</a:t>
              </a:r>
              <a:endParaRPr sz="1800">
                <a:solidFill>
                  <a:schemeClr val="dk2"/>
                </a:solidFill>
                <a:latin typeface="Anton"/>
                <a:ea typeface="Anton"/>
                <a:cs typeface="Anton"/>
                <a:sym typeface="Anton"/>
              </a:endParaRPr>
            </a:p>
          </p:txBody>
        </p:sp>
        <p:sp>
          <p:nvSpPr>
            <p:cNvPr id="188" name="Google Shape;188;p17"/>
            <p:cNvSpPr txBox="1"/>
            <p:nvPr/>
          </p:nvSpPr>
          <p:spPr>
            <a:xfrm>
              <a:off x="6304750" y="1274075"/>
              <a:ext cx="2143500" cy="3318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n" sz="1800">
                  <a:solidFill>
                    <a:schemeClr val="dk2"/>
                  </a:solidFill>
                  <a:latin typeface="Anton"/>
                  <a:ea typeface="Anton"/>
                  <a:cs typeface="Anton"/>
                  <a:sym typeface="Anton"/>
                </a:rPr>
                <a:t>MARKET B</a:t>
              </a:r>
              <a:endParaRPr sz="1800">
                <a:solidFill>
                  <a:schemeClr val="dk2"/>
                </a:solidFill>
                <a:latin typeface="Anton"/>
                <a:ea typeface="Anton"/>
                <a:cs typeface="Anton"/>
                <a:sym typeface="Anton"/>
              </a:endParaRPr>
            </a:p>
          </p:txBody>
        </p:sp>
        <p:sp>
          <p:nvSpPr>
            <p:cNvPr id="189" name="Google Shape;189;p17"/>
            <p:cNvSpPr txBox="1"/>
            <p:nvPr/>
          </p:nvSpPr>
          <p:spPr>
            <a:xfrm>
              <a:off x="6304750" y="1605875"/>
              <a:ext cx="2143500" cy="10074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Saturn is a gas giant and has several rings. This planet is composed of hydrogen and helium</a:t>
              </a:r>
              <a:endParaRPr>
                <a:solidFill>
                  <a:schemeClr val="dk1"/>
                </a:solidFill>
                <a:latin typeface="Anaheim"/>
                <a:ea typeface="Anaheim"/>
                <a:cs typeface="Anaheim"/>
                <a:sym typeface="Anaheim"/>
              </a:endParaRPr>
            </a:p>
          </p:txBody>
        </p:sp>
      </p:grpSp>
      <p:cxnSp>
        <p:nvCxnSpPr>
          <p:cNvPr id="190" name="Google Shape;190;p17"/>
          <p:cNvCxnSpPr>
            <a:stCxn id="183" idx="3"/>
            <a:endCxn id="191" idx="2"/>
          </p:cNvCxnSpPr>
          <p:nvPr/>
        </p:nvCxnSpPr>
        <p:spPr>
          <a:xfrm>
            <a:off x="1342075" y="2419350"/>
            <a:ext cx="2059500" cy="919200"/>
          </a:xfrm>
          <a:prstGeom prst="bentConnector3">
            <a:avLst>
              <a:gd fmla="val 80755" name="adj1"/>
            </a:avLst>
          </a:prstGeom>
          <a:noFill/>
          <a:ln cap="flat" cmpd="sng" w="9525">
            <a:solidFill>
              <a:schemeClr val="dk1"/>
            </a:solidFill>
            <a:prstDash val="solid"/>
            <a:round/>
            <a:headEnd len="med" w="med" type="none"/>
            <a:tailEnd len="med" w="med" type="diamond"/>
          </a:ln>
        </p:spPr>
      </p:cxnSp>
      <p:cxnSp>
        <p:nvCxnSpPr>
          <p:cNvPr id="192" name="Google Shape;192;p17"/>
          <p:cNvCxnSpPr>
            <a:stCxn id="187" idx="1"/>
            <a:endCxn id="193" idx="6"/>
          </p:cNvCxnSpPr>
          <p:nvPr/>
        </p:nvCxnSpPr>
        <p:spPr>
          <a:xfrm flipH="1">
            <a:off x="6290650" y="3139900"/>
            <a:ext cx="1505400" cy="479100"/>
          </a:xfrm>
          <a:prstGeom prst="bentConnector3">
            <a:avLst>
              <a:gd fmla="val 50004" name="adj1"/>
            </a:avLst>
          </a:prstGeom>
          <a:noFill/>
          <a:ln cap="flat" cmpd="sng" w="9525">
            <a:solidFill>
              <a:schemeClr val="dk1"/>
            </a:solidFill>
            <a:prstDash val="solid"/>
            <a:round/>
            <a:headEnd len="med" w="med" type="none"/>
            <a:tailEnd len="med" w="med" type="diamond"/>
          </a:ln>
        </p:spPr>
      </p:cxnSp>
      <p:sp>
        <p:nvSpPr>
          <p:cNvPr id="191" name="Google Shape;191;p17"/>
          <p:cNvSpPr/>
          <p:nvPr/>
        </p:nvSpPr>
        <p:spPr>
          <a:xfrm>
            <a:off x="3401459" y="2765500"/>
            <a:ext cx="1146000" cy="1146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p:cNvSpPr/>
          <p:nvPr/>
        </p:nvSpPr>
        <p:spPr>
          <a:xfrm>
            <a:off x="5511725" y="3229325"/>
            <a:ext cx="778800" cy="779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sp>
        <p:nvSpPr>
          <p:cNvPr id="1033" name="Google Shape;1033;p44"/>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sp>
        <p:nvSpPr>
          <p:cNvPr id="1034" name="Google Shape;1034;p44"/>
          <p:cNvSpPr/>
          <p:nvPr/>
        </p:nvSpPr>
        <p:spPr>
          <a:xfrm flipH="1">
            <a:off x="6248400" y="2399750"/>
            <a:ext cx="1752600" cy="228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500">
              <a:solidFill>
                <a:schemeClr val="accent1"/>
              </a:solidFill>
              <a:latin typeface="Fira Sans Extra Condensed"/>
              <a:ea typeface="Fira Sans Extra Condensed"/>
              <a:cs typeface="Fira Sans Extra Condensed"/>
              <a:sym typeface="Fira Sans Extra Condensed"/>
            </a:endParaRPr>
          </a:p>
        </p:txBody>
      </p:sp>
      <p:sp>
        <p:nvSpPr>
          <p:cNvPr id="1035" name="Google Shape;1035;p44"/>
          <p:cNvSpPr/>
          <p:nvPr/>
        </p:nvSpPr>
        <p:spPr>
          <a:xfrm flipH="1">
            <a:off x="6248400" y="3180575"/>
            <a:ext cx="1752600" cy="228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500">
              <a:solidFill>
                <a:schemeClr val="accent1"/>
              </a:solidFill>
              <a:latin typeface="Fira Sans Extra Condensed"/>
              <a:ea typeface="Fira Sans Extra Condensed"/>
              <a:cs typeface="Fira Sans Extra Condensed"/>
              <a:sym typeface="Fira Sans Extra Condensed"/>
            </a:endParaRPr>
          </a:p>
        </p:txBody>
      </p:sp>
      <p:sp>
        <p:nvSpPr>
          <p:cNvPr id="1036" name="Google Shape;1036;p44"/>
          <p:cNvSpPr txBox="1"/>
          <p:nvPr/>
        </p:nvSpPr>
        <p:spPr>
          <a:xfrm>
            <a:off x="6248175" y="2041900"/>
            <a:ext cx="1752600" cy="285300"/>
          </a:xfrm>
          <a:prstGeom prst="rect">
            <a:avLst/>
          </a:prstGeom>
          <a:noFill/>
          <a:ln>
            <a:noFill/>
          </a:ln>
        </p:spPr>
        <p:txBody>
          <a:bodyPr anchorCtr="0" anchor="t" bIns="91425" lIns="162000" spcFirstLastPara="1" rIns="162000" wrap="square" tIns="91425">
            <a:noAutofit/>
          </a:bodyPr>
          <a:lstStyle/>
          <a:p>
            <a:pPr indent="0" lvl="0" marL="0" rtl="0" algn="l">
              <a:lnSpc>
                <a:spcPct val="100000"/>
              </a:lnSpc>
              <a:spcBef>
                <a:spcPts val="0"/>
              </a:spcBef>
              <a:spcAft>
                <a:spcPts val="0"/>
              </a:spcAft>
              <a:buNone/>
            </a:pPr>
            <a:r>
              <a:rPr lang="en">
                <a:solidFill>
                  <a:schemeClr val="dk1"/>
                </a:solidFill>
                <a:latin typeface="Anaheim"/>
                <a:ea typeface="Anaheim"/>
                <a:cs typeface="Anaheim"/>
                <a:sym typeface="Anaheim"/>
              </a:rPr>
              <a:t>Culture diffusion</a:t>
            </a:r>
            <a:endParaRPr>
              <a:solidFill>
                <a:schemeClr val="dk1"/>
              </a:solidFill>
              <a:latin typeface="Anaheim"/>
              <a:ea typeface="Anaheim"/>
              <a:cs typeface="Anaheim"/>
              <a:sym typeface="Anaheim"/>
            </a:endParaRPr>
          </a:p>
        </p:txBody>
      </p:sp>
      <p:sp>
        <p:nvSpPr>
          <p:cNvPr id="1037" name="Google Shape;1037;p44"/>
          <p:cNvSpPr txBox="1"/>
          <p:nvPr/>
        </p:nvSpPr>
        <p:spPr>
          <a:xfrm>
            <a:off x="6248175" y="2822726"/>
            <a:ext cx="1752600" cy="285300"/>
          </a:xfrm>
          <a:prstGeom prst="rect">
            <a:avLst/>
          </a:prstGeom>
          <a:noFill/>
          <a:ln>
            <a:noFill/>
          </a:ln>
        </p:spPr>
        <p:txBody>
          <a:bodyPr anchorCtr="0" anchor="t" bIns="91425" lIns="162000" spcFirstLastPara="1" rIns="162000" wrap="square" tIns="91425">
            <a:noAutofit/>
          </a:bodyPr>
          <a:lstStyle/>
          <a:p>
            <a:pPr indent="0" lvl="0" marL="0" rtl="0" algn="l">
              <a:lnSpc>
                <a:spcPct val="100000"/>
              </a:lnSpc>
              <a:spcBef>
                <a:spcPts val="0"/>
              </a:spcBef>
              <a:spcAft>
                <a:spcPts val="0"/>
              </a:spcAft>
              <a:buNone/>
            </a:pPr>
            <a:r>
              <a:rPr lang="en">
                <a:solidFill>
                  <a:schemeClr val="dk1"/>
                </a:solidFill>
                <a:latin typeface="Anaheim"/>
                <a:ea typeface="Anaheim"/>
                <a:cs typeface="Anaheim"/>
                <a:sym typeface="Anaheim"/>
              </a:rPr>
              <a:t>Arts</a:t>
            </a:r>
            <a:endParaRPr>
              <a:solidFill>
                <a:schemeClr val="dk1"/>
              </a:solidFill>
              <a:latin typeface="Anaheim"/>
              <a:ea typeface="Anaheim"/>
              <a:cs typeface="Anaheim"/>
              <a:sym typeface="Anaheim"/>
            </a:endParaRPr>
          </a:p>
        </p:txBody>
      </p:sp>
      <p:sp>
        <p:nvSpPr>
          <p:cNvPr id="1038" name="Google Shape;1038;p44"/>
          <p:cNvSpPr/>
          <p:nvPr/>
        </p:nvSpPr>
        <p:spPr>
          <a:xfrm flipH="1">
            <a:off x="6248450" y="2399725"/>
            <a:ext cx="848100" cy="22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500">
              <a:solidFill>
                <a:schemeClr val="accent1"/>
              </a:solidFill>
              <a:latin typeface="Fira Sans Extra Condensed"/>
              <a:ea typeface="Fira Sans Extra Condensed"/>
              <a:cs typeface="Fira Sans Extra Condensed"/>
              <a:sym typeface="Fira Sans Extra Condensed"/>
            </a:endParaRPr>
          </a:p>
        </p:txBody>
      </p:sp>
      <p:sp>
        <p:nvSpPr>
          <p:cNvPr id="1039" name="Google Shape;1039;p44"/>
          <p:cNvSpPr/>
          <p:nvPr/>
        </p:nvSpPr>
        <p:spPr>
          <a:xfrm flipH="1">
            <a:off x="6248450" y="3181900"/>
            <a:ext cx="1176600" cy="22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500">
              <a:solidFill>
                <a:schemeClr val="accent1"/>
              </a:solidFill>
              <a:latin typeface="Fira Sans Extra Condensed"/>
              <a:ea typeface="Fira Sans Extra Condensed"/>
              <a:cs typeface="Fira Sans Extra Condensed"/>
              <a:sym typeface="Fira Sans Extra Condensed"/>
            </a:endParaRPr>
          </a:p>
        </p:txBody>
      </p:sp>
      <p:sp>
        <p:nvSpPr>
          <p:cNvPr id="1040" name="Google Shape;1040;p44"/>
          <p:cNvSpPr/>
          <p:nvPr/>
        </p:nvSpPr>
        <p:spPr>
          <a:xfrm flipH="1">
            <a:off x="6248400" y="3961400"/>
            <a:ext cx="1752600" cy="228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500">
              <a:solidFill>
                <a:schemeClr val="accent1"/>
              </a:solidFill>
              <a:latin typeface="Fira Sans Extra Condensed"/>
              <a:ea typeface="Fira Sans Extra Condensed"/>
              <a:cs typeface="Fira Sans Extra Condensed"/>
              <a:sym typeface="Fira Sans Extra Condensed"/>
            </a:endParaRPr>
          </a:p>
        </p:txBody>
      </p:sp>
      <p:sp>
        <p:nvSpPr>
          <p:cNvPr id="1041" name="Google Shape;1041;p44"/>
          <p:cNvSpPr txBox="1"/>
          <p:nvPr/>
        </p:nvSpPr>
        <p:spPr>
          <a:xfrm>
            <a:off x="6248175" y="3603551"/>
            <a:ext cx="1752600" cy="285300"/>
          </a:xfrm>
          <a:prstGeom prst="rect">
            <a:avLst/>
          </a:prstGeom>
          <a:noFill/>
          <a:ln>
            <a:noFill/>
          </a:ln>
        </p:spPr>
        <p:txBody>
          <a:bodyPr anchorCtr="0" anchor="t" bIns="91425" lIns="162000" spcFirstLastPara="1" rIns="162000" wrap="square" tIns="91425">
            <a:noAutofit/>
          </a:bodyPr>
          <a:lstStyle/>
          <a:p>
            <a:pPr indent="0" lvl="0" marL="0" rtl="0" algn="l">
              <a:lnSpc>
                <a:spcPct val="100000"/>
              </a:lnSpc>
              <a:spcBef>
                <a:spcPts val="0"/>
              </a:spcBef>
              <a:spcAft>
                <a:spcPts val="0"/>
              </a:spcAft>
              <a:buNone/>
            </a:pPr>
            <a:r>
              <a:rPr lang="en">
                <a:solidFill>
                  <a:schemeClr val="dk1"/>
                </a:solidFill>
                <a:latin typeface="Anaheim"/>
                <a:ea typeface="Anaheim"/>
                <a:cs typeface="Anaheim"/>
                <a:sym typeface="Anaheim"/>
              </a:rPr>
              <a:t>Employee rights</a:t>
            </a:r>
            <a:endParaRPr>
              <a:solidFill>
                <a:schemeClr val="dk1"/>
              </a:solidFill>
              <a:latin typeface="Anaheim"/>
              <a:ea typeface="Anaheim"/>
              <a:cs typeface="Anaheim"/>
              <a:sym typeface="Anaheim"/>
            </a:endParaRPr>
          </a:p>
        </p:txBody>
      </p:sp>
      <p:sp>
        <p:nvSpPr>
          <p:cNvPr id="1042" name="Google Shape;1042;p44"/>
          <p:cNvSpPr/>
          <p:nvPr/>
        </p:nvSpPr>
        <p:spPr>
          <a:xfrm flipH="1">
            <a:off x="6248175" y="3962725"/>
            <a:ext cx="537300" cy="22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2500">
              <a:solidFill>
                <a:schemeClr val="accent1"/>
              </a:solidFill>
              <a:latin typeface="Fira Sans Extra Condensed"/>
              <a:ea typeface="Fira Sans Extra Condensed"/>
              <a:cs typeface="Fira Sans Extra Condensed"/>
              <a:sym typeface="Fira Sans Extra Condensed"/>
            </a:endParaRPr>
          </a:p>
        </p:txBody>
      </p:sp>
      <p:sp>
        <p:nvSpPr>
          <p:cNvPr id="1043" name="Google Shape;1043;p44"/>
          <p:cNvSpPr txBox="1"/>
          <p:nvPr>
            <p:ph idx="4294967295" type="ctrTitle"/>
          </p:nvPr>
        </p:nvSpPr>
        <p:spPr>
          <a:xfrm>
            <a:off x="6248450" y="1400375"/>
            <a:ext cx="1863300" cy="35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2"/>
                </a:solidFill>
              </a:rPr>
              <a:t>PRINCIPAL GOALS</a:t>
            </a:r>
            <a:endParaRPr sz="1800">
              <a:solidFill>
                <a:schemeClr val="dk2"/>
              </a:solidFill>
            </a:endParaRPr>
          </a:p>
        </p:txBody>
      </p:sp>
      <p:pic>
        <p:nvPicPr>
          <p:cNvPr id="1044" name="Google Shape;1044;p44"/>
          <p:cNvPicPr preferRelativeResize="0"/>
          <p:nvPr/>
        </p:nvPicPr>
        <p:blipFill rotWithShape="1">
          <a:blip r:embed="rId3">
            <a:alphaModFix/>
          </a:blip>
          <a:srcRect b="10082" l="3805" r="9712" t="15011"/>
          <a:stretch/>
        </p:blipFill>
        <p:spPr>
          <a:xfrm flipH="1">
            <a:off x="3248225" y="1730400"/>
            <a:ext cx="2770025" cy="2399225"/>
          </a:xfrm>
          <a:prstGeom prst="rect">
            <a:avLst/>
          </a:prstGeom>
          <a:noFill/>
          <a:ln>
            <a:noFill/>
          </a:ln>
        </p:spPr>
      </p:pic>
      <p:grpSp>
        <p:nvGrpSpPr>
          <p:cNvPr id="1045" name="Google Shape;1045;p44"/>
          <p:cNvGrpSpPr/>
          <p:nvPr/>
        </p:nvGrpSpPr>
        <p:grpSpPr>
          <a:xfrm>
            <a:off x="740739" y="2129542"/>
            <a:ext cx="2277555" cy="619500"/>
            <a:chOff x="740539" y="2129542"/>
            <a:chExt cx="2277555" cy="619500"/>
          </a:xfrm>
        </p:grpSpPr>
        <p:sp>
          <p:nvSpPr>
            <p:cNvPr id="1046" name="Google Shape;1046;p44"/>
            <p:cNvSpPr txBox="1"/>
            <p:nvPr/>
          </p:nvSpPr>
          <p:spPr>
            <a:xfrm>
              <a:off x="740539" y="2129542"/>
              <a:ext cx="2277554" cy="316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dk2"/>
                  </a:solidFill>
                  <a:latin typeface="Anton"/>
                  <a:ea typeface="Anton"/>
                  <a:cs typeface="Anton"/>
                  <a:sym typeface="Anton"/>
                </a:rPr>
                <a:t>AGE AND GENDER</a:t>
              </a:r>
              <a:endParaRPr sz="1800">
                <a:solidFill>
                  <a:schemeClr val="dk2"/>
                </a:solidFill>
                <a:latin typeface="Anton"/>
                <a:ea typeface="Anton"/>
                <a:cs typeface="Anton"/>
                <a:sym typeface="Anton"/>
              </a:endParaRPr>
            </a:p>
          </p:txBody>
        </p:sp>
        <p:sp>
          <p:nvSpPr>
            <p:cNvPr id="1047" name="Google Shape;1047;p44"/>
            <p:cNvSpPr txBox="1"/>
            <p:nvPr/>
          </p:nvSpPr>
          <p:spPr>
            <a:xfrm>
              <a:off x="740540" y="2369542"/>
              <a:ext cx="2277554" cy="379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25 years old, Woman</a:t>
              </a:r>
              <a:endParaRPr>
                <a:solidFill>
                  <a:schemeClr val="dk1"/>
                </a:solidFill>
                <a:latin typeface="Anaheim"/>
                <a:ea typeface="Anaheim"/>
                <a:cs typeface="Anaheim"/>
                <a:sym typeface="Anaheim"/>
              </a:endParaRPr>
            </a:p>
          </p:txBody>
        </p:sp>
      </p:grpSp>
      <p:grpSp>
        <p:nvGrpSpPr>
          <p:cNvPr id="1048" name="Google Shape;1048;p44"/>
          <p:cNvGrpSpPr/>
          <p:nvPr/>
        </p:nvGrpSpPr>
        <p:grpSpPr>
          <a:xfrm>
            <a:off x="740539" y="2919563"/>
            <a:ext cx="2277555" cy="619492"/>
            <a:chOff x="5336324" y="2250796"/>
            <a:chExt cx="2765701" cy="619492"/>
          </a:xfrm>
        </p:grpSpPr>
        <p:sp>
          <p:nvSpPr>
            <p:cNvPr id="1049" name="Google Shape;1049;p44"/>
            <p:cNvSpPr txBox="1"/>
            <p:nvPr/>
          </p:nvSpPr>
          <p:spPr>
            <a:xfrm>
              <a:off x="5336324" y="2250796"/>
              <a:ext cx="2765700" cy="3162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n" sz="1800">
                  <a:solidFill>
                    <a:schemeClr val="dk2"/>
                  </a:solidFill>
                  <a:latin typeface="Anton"/>
                  <a:ea typeface="Anton"/>
                  <a:cs typeface="Anton"/>
                  <a:sym typeface="Anton"/>
                </a:rPr>
                <a:t>OCCUPATION</a:t>
              </a:r>
              <a:endParaRPr sz="1800">
                <a:solidFill>
                  <a:schemeClr val="dk2"/>
                </a:solidFill>
                <a:latin typeface="Anton"/>
                <a:ea typeface="Anton"/>
                <a:cs typeface="Anton"/>
                <a:sym typeface="Anton"/>
              </a:endParaRPr>
            </a:p>
          </p:txBody>
        </p:sp>
        <p:sp>
          <p:nvSpPr>
            <p:cNvPr id="1050" name="Google Shape;1050;p44"/>
            <p:cNvSpPr txBox="1"/>
            <p:nvPr/>
          </p:nvSpPr>
          <p:spPr>
            <a:xfrm>
              <a:off x="5336325" y="2490788"/>
              <a:ext cx="2765700" cy="379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Graphic designer</a:t>
              </a:r>
              <a:endParaRPr>
                <a:solidFill>
                  <a:schemeClr val="dk1"/>
                </a:solidFill>
                <a:latin typeface="Anaheim"/>
                <a:ea typeface="Anaheim"/>
                <a:cs typeface="Anaheim"/>
                <a:sym typeface="Anaheim"/>
              </a:endParaRPr>
            </a:p>
          </p:txBody>
        </p:sp>
      </p:grpSp>
      <p:grpSp>
        <p:nvGrpSpPr>
          <p:cNvPr id="1051" name="Google Shape;1051;p44"/>
          <p:cNvGrpSpPr/>
          <p:nvPr/>
        </p:nvGrpSpPr>
        <p:grpSpPr>
          <a:xfrm>
            <a:off x="740539" y="3709583"/>
            <a:ext cx="2277555" cy="619496"/>
            <a:chOff x="5336324" y="3040817"/>
            <a:chExt cx="2765701" cy="619496"/>
          </a:xfrm>
        </p:grpSpPr>
        <p:sp>
          <p:nvSpPr>
            <p:cNvPr id="1052" name="Google Shape;1052;p44"/>
            <p:cNvSpPr txBox="1"/>
            <p:nvPr/>
          </p:nvSpPr>
          <p:spPr>
            <a:xfrm>
              <a:off x="5336324" y="3040817"/>
              <a:ext cx="2765700" cy="3162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n" sz="1800">
                  <a:solidFill>
                    <a:schemeClr val="dk2"/>
                  </a:solidFill>
                  <a:latin typeface="Anton"/>
                  <a:ea typeface="Anton"/>
                  <a:cs typeface="Anton"/>
                  <a:sym typeface="Anton"/>
                </a:rPr>
                <a:t>MONTHLY SALARY</a:t>
              </a:r>
              <a:endParaRPr sz="1800">
                <a:solidFill>
                  <a:schemeClr val="dk2"/>
                </a:solidFill>
                <a:latin typeface="Anton"/>
                <a:ea typeface="Anton"/>
                <a:cs typeface="Anton"/>
                <a:sym typeface="Anton"/>
              </a:endParaRPr>
            </a:p>
          </p:txBody>
        </p:sp>
        <p:sp>
          <p:nvSpPr>
            <p:cNvPr id="1053" name="Google Shape;1053;p44"/>
            <p:cNvSpPr txBox="1"/>
            <p:nvPr/>
          </p:nvSpPr>
          <p:spPr>
            <a:xfrm>
              <a:off x="5336325" y="3280813"/>
              <a:ext cx="2765700" cy="3795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$1500-$2000 /month</a:t>
              </a:r>
              <a:endParaRPr>
                <a:solidFill>
                  <a:schemeClr val="dk1"/>
                </a:solidFill>
                <a:latin typeface="Anaheim"/>
                <a:ea typeface="Anaheim"/>
                <a:cs typeface="Anaheim"/>
                <a:sym typeface="Anaheim"/>
              </a:endParaRPr>
            </a:p>
          </p:txBody>
        </p:sp>
      </p:grpSp>
      <p:sp>
        <p:nvSpPr>
          <p:cNvPr id="1054" name="Google Shape;1054;p44"/>
          <p:cNvSpPr txBox="1"/>
          <p:nvPr/>
        </p:nvSpPr>
        <p:spPr>
          <a:xfrm>
            <a:off x="740414" y="1400375"/>
            <a:ext cx="2277600" cy="3162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n" sz="1800">
                <a:solidFill>
                  <a:schemeClr val="dk2"/>
                </a:solidFill>
                <a:latin typeface="Anton"/>
                <a:ea typeface="Anton"/>
                <a:cs typeface="Anton"/>
                <a:sym typeface="Anton"/>
              </a:rPr>
              <a:t>BUYER PERSONA</a:t>
            </a:r>
            <a:endParaRPr sz="1800">
              <a:solidFill>
                <a:schemeClr val="dk2"/>
              </a:solidFill>
              <a:latin typeface="Anton"/>
              <a:ea typeface="Anton"/>
              <a:cs typeface="Anton"/>
              <a:sym typeface="Anto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sp>
        <p:nvSpPr>
          <p:cNvPr id="1059" name="Google Shape;1059;p45"/>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pic>
        <p:nvPicPr>
          <p:cNvPr id="1060" name="Google Shape;1060;p45"/>
          <p:cNvPicPr preferRelativeResize="0"/>
          <p:nvPr/>
        </p:nvPicPr>
        <p:blipFill rotWithShape="1">
          <a:blip r:embed="rId3">
            <a:alphaModFix/>
          </a:blip>
          <a:srcRect b="16103" l="7849" r="9953" t="30924"/>
          <a:stretch/>
        </p:blipFill>
        <p:spPr>
          <a:xfrm>
            <a:off x="2788525" y="2322500"/>
            <a:ext cx="3566925" cy="2298800"/>
          </a:xfrm>
          <a:prstGeom prst="rect">
            <a:avLst/>
          </a:prstGeom>
          <a:noFill/>
          <a:ln>
            <a:noFill/>
          </a:ln>
        </p:spPr>
      </p:pic>
      <p:grpSp>
        <p:nvGrpSpPr>
          <p:cNvPr id="1061" name="Google Shape;1061;p45"/>
          <p:cNvGrpSpPr/>
          <p:nvPr/>
        </p:nvGrpSpPr>
        <p:grpSpPr>
          <a:xfrm>
            <a:off x="713011" y="2035164"/>
            <a:ext cx="2088204" cy="965413"/>
            <a:chOff x="713050" y="2416113"/>
            <a:chExt cx="2536075" cy="965413"/>
          </a:xfrm>
        </p:grpSpPr>
        <p:sp>
          <p:nvSpPr>
            <p:cNvPr id="1062" name="Google Shape;1062;p45"/>
            <p:cNvSpPr/>
            <p:nvPr/>
          </p:nvSpPr>
          <p:spPr>
            <a:xfrm>
              <a:off x="713225" y="2416113"/>
              <a:ext cx="2535900" cy="411600"/>
            </a:xfrm>
            <a:prstGeom prst="roundRect">
              <a:avLst>
                <a:gd fmla="val 0" name="adj"/>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SCREENS</a:t>
              </a:r>
              <a:endParaRPr sz="1800">
                <a:solidFill>
                  <a:schemeClr val="dk2"/>
                </a:solidFill>
                <a:latin typeface="Anton"/>
                <a:ea typeface="Anton"/>
                <a:cs typeface="Anton"/>
                <a:sym typeface="Anton"/>
              </a:endParaRPr>
            </a:p>
          </p:txBody>
        </p:sp>
        <p:sp>
          <p:nvSpPr>
            <p:cNvPr id="1063" name="Google Shape;1063;p45"/>
            <p:cNvSpPr txBox="1"/>
            <p:nvPr/>
          </p:nvSpPr>
          <p:spPr>
            <a:xfrm>
              <a:off x="713050" y="2827725"/>
              <a:ext cx="2535900" cy="55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Jupiter is a gas giant and the biggest planet</a:t>
              </a:r>
              <a:endParaRPr>
                <a:solidFill>
                  <a:schemeClr val="dk1"/>
                </a:solidFill>
                <a:latin typeface="Anaheim"/>
                <a:ea typeface="Anaheim"/>
                <a:cs typeface="Anaheim"/>
                <a:sym typeface="Anaheim"/>
              </a:endParaRPr>
            </a:p>
          </p:txBody>
        </p:sp>
      </p:grpSp>
      <p:grpSp>
        <p:nvGrpSpPr>
          <p:cNvPr id="1064" name="Google Shape;1064;p45"/>
          <p:cNvGrpSpPr/>
          <p:nvPr/>
        </p:nvGrpSpPr>
        <p:grpSpPr>
          <a:xfrm>
            <a:off x="6315082" y="2035164"/>
            <a:ext cx="2088204" cy="965413"/>
            <a:chOff x="5894700" y="2416113"/>
            <a:chExt cx="2536075" cy="965413"/>
          </a:xfrm>
        </p:grpSpPr>
        <p:sp>
          <p:nvSpPr>
            <p:cNvPr id="1065" name="Google Shape;1065;p45"/>
            <p:cNvSpPr txBox="1"/>
            <p:nvPr/>
          </p:nvSpPr>
          <p:spPr>
            <a:xfrm>
              <a:off x="5894700" y="2827725"/>
              <a:ext cx="2535900" cy="55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Venus has a beautiful name but is hot</a:t>
              </a:r>
              <a:endParaRPr>
                <a:solidFill>
                  <a:schemeClr val="dk1"/>
                </a:solidFill>
                <a:latin typeface="Anaheim"/>
                <a:ea typeface="Anaheim"/>
                <a:cs typeface="Anaheim"/>
                <a:sym typeface="Anaheim"/>
              </a:endParaRPr>
            </a:p>
          </p:txBody>
        </p:sp>
        <p:sp>
          <p:nvSpPr>
            <p:cNvPr id="1066" name="Google Shape;1066;p45"/>
            <p:cNvSpPr/>
            <p:nvPr/>
          </p:nvSpPr>
          <p:spPr>
            <a:xfrm>
              <a:off x="5894875" y="2416113"/>
              <a:ext cx="2535900" cy="411600"/>
            </a:xfrm>
            <a:prstGeom prst="roundRect">
              <a:avLst>
                <a:gd fmla="val 0" name="adj"/>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TABLETS</a:t>
              </a:r>
              <a:endParaRPr sz="1800">
                <a:solidFill>
                  <a:schemeClr val="dk2"/>
                </a:solidFill>
                <a:latin typeface="Anton"/>
                <a:ea typeface="Anton"/>
                <a:cs typeface="Anton"/>
                <a:sym typeface="Anton"/>
              </a:endParaRPr>
            </a:p>
          </p:txBody>
        </p:sp>
      </p:grpSp>
      <p:grpSp>
        <p:nvGrpSpPr>
          <p:cNvPr id="1067" name="Google Shape;1067;p45"/>
          <p:cNvGrpSpPr/>
          <p:nvPr/>
        </p:nvGrpSpPr>
        <p:grpSpPr>
          <a:xfrm>
            <a:off x="3514046" y="1195214"/>
            <a:ext cx="2088204" cy="965413"/>
            <a:chOff x="3303875" y="1118963"/>
            <a:chExt cx="2536075" cy="965413"/>
          </a:xfrm>
        </p:grpSpPr>
        <p:sp>
          <p:nvSpPr>
            <p:cNvPr id="1068" name="Google Shape;1068;p45"/>
            <p:cNvSpPr txBox="1"/>
            <p:nvPr/>
          </p:nvSpPr>
          <p:spPr>
            <a:xfrm>
              <a:off x="3303875" y="1530575"/>
              <a:ext cx="2535900" cy="553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Anaheim"/>
                  <a:ea typeface="Anaheim"/>
                  <a:cs typeface="Anaheim"/>
                  <a:sym typeface="Anaheim"/>
                </a:rPr>
                <a:t>Mercury is the closest planet to the Sun</a:t>
              </a:r>
              <a:endParaRPr>
                <a:solidFill>
                  <a:schemeClr val="dk1"/>
                </a:solidFill>
                <a:latin typeface="Anaheim"/>
                <a:ea typeface="Anaheim"/>
                <a:cs typeface="Anaheim"/>
                <a:sym typeface="Anaheim"/>
              </a:endParaRPr>
            </a:p>
          </p:txBody>
        </p:sp>
        <p:sp>
          <p:nvSpPr>
            <p:cNvPr id="1069" name="Google Shape;1069;p45"/>
            <p:cNvSpPr/>
            <p:nvPr/>
          </p:nvSpPr>
          <p:spPr>
            <a:xfrm>
              <a:off x="3304050" y="1118963"/>
              <a:ext cx="2535900" cy="411600"/>
            </a:xfrm>
            <a:prstGeom prst="roundRect">
              <a:avLst>
                <a:gd fmla="val 0" name="adj"/>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PHONES</a:t>
              </a:r>
              <a:endParaRPr sz="1800">
                <a:solidFill>
                  <a:schemeClr val="dk2"/>
                </a:solidFill>
                <a:latin typeface="Anton"/>
                <a:ea typeface="Anton"/>
                <a:cs typeface="Anton"/>
                <a:sym typeface="Anton"/>
              </a:endParaRPr>
            </a:p>
          </p:txBody>
        </p:sp>
      </p:grpSp>
      <p:sp>
        <p:nvSpPr>
          <p:cNvPr id="1070" name="Google Shape;1070;p45"/>
          <p:cNvSpPr/>
          <p:nvPr/>
        </p:nvSpPr>
        <p:spPr>
          <a:xfrm>
            <a:off x="3186900" y="3049975"/>
            <a:ext cx="267900" cy="2679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5"/>
          <p:cNvSpPr/>
          <p:nvPr/>
        </p:nvSpPr>
        <p:spPr>
          <a:xfrm>
            <a:off x="3974300" y="3152775"/>
            <a:ext cx="267900" cy="2679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5"/>
          <p:cNvSpPr/>
          <p:nvPr/>
        </p:nvSpPr>
        <p:spPr>
          <a:xfrm>
            <a:off x="5833250" y="3543300"/>
            <a:ext cx="267900" cy="2679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3" name="Google Shape;1073;p45"/>
          <p:cNvCxnSpPr>
            <a:stCxn id="1070" idx="2"/>
            <a:endCxn id="1063" idx="2"/>
          </p:cNvCxnSpPr>
          <p:nvPr/>
        </p:nvCxnSpPr>
        <p:spPr>
          <a:xfrm rot="10800000">
            <a:off x="1757100" y="3000625"/>
            <a:ext cx="1429800" cy="183300"/>
          </a:xfrm>
          <a:prstGeom prst="bentConnector2">
            <a:avLst/>
          </a:prstGeom>
          <a:noFill/>
          <a:ln cap="flat" cmpd="sng" w="9525">
            <a:solidFill>
              <a:schemeClr val="dk1"/>
            </a:solidFill>
            <a:prstDash val="solid"/>
            <a:round/>
            <a:headEnd len="med" w="med" type="none"/>
            <a:tailEnd len="med" w="med" type="diamond"/>
          </a:ln>
        </p:spPr>
      </p:cxnSp>
      <p:cxnSp>
        <p:nvCxnSpPr>
          <p:cNvPr id="1074" name="Google Shape;1074;p45"/>
          <p:cNvCxnSpPr>
            <a:stCxn id="1071" idx="0"/>
            <a:endCxn id="1068" idx="2"/>
          </p:cNvCxnSpPr>
          <p:nvPr/>
        </p:nvCxnSpPr>
        <p:spPr>
          <a:xfrm rot="-5400000">
            <a:off x="3837050" y="2431875"/>
            <a:ext cx="992100" cy="449700"/>
          </a:xfrm>
          <a:prstGeom prst="bentConnector3">
            <a:avLst>
              <a:gd fmla="val 30362" name="adj1"/>
            </a:avLst>
          </a:prstGeom>
          <a:noFill/>
          <a:ln cap="flat" cmpd="sng" w="9525">
            <a:solidFill>
              <a:schemeClr val="dk1"/>
            </a:solidFill>
            <a:prstDash val="solid"/>
            <a:round/>
            <a:headEnd len="med" w="med" type="none"/>
            <a:tailEnd len="med" w="med" type="diamond"/>
          </a:ln>
        </p:spPr>
      </p:cxnSp>
      <p:cxnSp>
        <p:nvCxnSpPr>
          <p:cNvPr id="1075" name="Google Shape;1075;p45"/>
          <p:cNvCxnSpPr>
            <a:stCxn id="1072" idx="6"/>
            <a:endCxn id="1065" idx="2"/>
          </p:cNvCxnSpPr>
          <p:nvPr/>
        </p:nvCxnSpPr>
        <p:spPr>
          <a:xfrm flipH="1" rot="10800000">
            <a:off x="6101150" y="3000450"/>
            <a:ext cx="1257900" cy="676800"/>
          </a:xfrm>
          <a:prstGeom prst="bentConnector2">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46"/>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p>
        </p:txBody>
      </p:sp>
      <p:pic>
        <p:nvPicPr>
          <p:cNvPr id="1081" name="Google Shape;1081;p46"/>
          <p:cNvPicPr preferRelativeResize="0"/>
          <p:nvPr/>
        </p:nvPicPr>
        <p:blipFill rotWithShape="1">
          <a:blip r:embed="rId3">
            <a:alphaModFix/>
          </a:blip>
          <a:srcRect b="20282" l="0" r="0" t="7411"/>
          <a:stretch/>
        </p:blipFill>
        <p:spPr>
          <a:xfrm>
            <a:off x="5043750" y="1418975"/>
            <a:ext cx="3359525" cy="2429150"/>
          </a:xfrm>
          <a:prstGeom prst="rect">
            <a:avLst/>
          </a:prstGeom>
          <a:noFill/>
          <a:ln>
            <a:noFill/>
          </a:ln>
        </p:spPr>
      </p:pic>
      <p:grpSp>
        <p:nvGrpSpPr>
          <p:cNvPr id="1082" name="Google Shape;1082;p46"/>
          <p:cNvGrpSpPr/>
          <p:nvPr/>
        </p:nvGrpSpPr>
        <p:grpSpPr>
          <a:xfrm>
            <a:off x="709975" y="1496074"/>
            <a:ext cx="3597600" cy="651901"/>
            <a:chOff x="709975" y="1267474"/>
            <a:chExt cx="3597600" cy="651901"/>
          </a:xfrm>
        </p:grpSpPr>
        <p:sp>
          <p:nvSpPr>
            <p:cNvPr id="1083" name="Google Shape;1083;p46"/>
            <p:cNvSpPr txBox="1"/>
            <p:nvPr/>
          </p:nvSpPr>
          <p:spPr>
            <a:xfrm>
              <a:off x="709975" y="1267475"/>
              <a:ext cx="2263500" cy="65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Venus has a beautiful name but is hot</a:t>
              </a:r>
              <a:endParaRPr>
                <a:solidFill>
                  <a:schemeClr val="dk1"/>
                </a:solidFill>
                <a:latin typeface="Anaheim"/>
                <a:ea typeface="Anaheim"/>
                <a:cs typeface="Anaheim"/>
                <a:sym typeface="Anaheim"/>
              </a:endParaRPr>
            </a:p>
          </p:txBody>
        </p:sp>
        <p:sp>
          <p:nvSpPr>
            <p:cNvPr id="1084" name="Google Shape;1084;p46"/>
            <p:cNvSpPr/>
            <p:nvPr/>
          </p:nvSpPr>
          <p:spPr>
            <a:xfrm>
              <a:off x="3049675" y="1267474"/>
              <a:ext cx="1257900" cy="6519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ROB</a:t>
              </a:r>
              <a:endParaRPr sz="1800">
                <a:solidFill>
                  <a:schemeClr val="dk2"/>
                </a:solidFill>
                <a:latin typeface="Anton"/>
                <a:ea typeface="Anton"/>
                <a:cs typeface="Anton"/>
                <a:sym typeface="Anton"/>
              </a:endParaRPr>
            </a:p>
          </p:txBody>
        </p:sp>
      </p:grpSp>
      <p:grpSp>
        <p:nvGrpSpPr>
          <p:cNvPr id="1085" name="Google Shape;1085;p46"/>
          <p:cNvGrpSpPr/>
          <p:nvPr/>
        </p:nvGrpSpPr>
        <p:grpSpPr>
          <a:xfrm>
            <a:off x="709975" y="2621650"/>
            <a:ext cx="3597600" cy="651912"/>
            <a:chOff x="709975" y="2401375"/>
            <a:chExt cx="3597600" cy="651912"/>
          </a:xfrm>
        </p:grpSpPr>
        <p:sp>
          <p:nvSpPr>
            <p:cNvPr id="1086" name="Google Shape;1086;p46"/>
            <p:cNvSpPr txBox="1"/>
            <p:nvPr/>
          </p:nvSpPr>
          <p:spPr>
            <a:xfrm>
              <a:off x="709975" y="2401387"/>
              <a:ext cx="2263500" cy="65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Jupiter is a gas giant and the biggest planet</a:t>
              </a:r>
              <a:endParaRPr>
                <a:solidFill>
                  <a:schemeClr val="dk1"/>
                </a:solidFill>
                <a:latin typeface="Anaheim"/>
                <a:ea typeface="Anaheim"/>
                <a:cs typeface="Anaheim"/>
                <a:sym typeface="Anaheim"/>
              </a:endParaRPr>
            </a:p>
          </p:txBody>
        </p:sp>
        <p:sp>
          <p:nvSpPr>
            <p:cNvPr id="1087" name="Google Shape;1087;p46"/>
            <p:cNvSpPr/>
            <p:nvPr/>
          </p:nvSpPr>
          <p:spPr>
            <a:xfrm>
              <a:off x="3049675" y="2401375"/>
              <a:ext cx="1257900" cy="6519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SHANNON</a:t>
              </a:r>
              <a:endParaRPr sz="1800">
                <a:solidFill>
                  <a:schemeClr val="dk2"/>
                </a:solidFill>
                <a:latin typeface="Anton"/>
                <a:ea typeface="Anton"/>
                <a:cs typeface="Anton"/>
                <a:sym typeface="Anton"/>
              </a:endParaRPr>
            </a:p>
          </p:txBody>
        </p:sp>
      </p:grpSp>
      <p:grpSp>
        <p:nvGrpSpPr>
          <p:cNvPr id="1088" name="Google Shape;1088;p46"/>
          <p:cNvGrpSpPr/>
          <p:nvPr/>
        </p:nvGrpSpPr>
        <p:grpSpPr>
          <a:xfrm>
            <a:off x="709975" y="3747249"/>
            <a:ext cx="3597600" cy="651901"/>
            <a:chOff x="709975" y="3518649"/>
            <a:chExt cx="3597600" cy="651901"/>
          </a:xfrm>
        </p:grpSpPr>
        <p:sp>
          <p:nvSpPr>
            <p:cNvPr id="1089" name="Google Shape;1089;p46"/>
            <p:cNvSpPr txBox="1"/>
            <p:nvPr/>
          </p:nvSpPr>
          <p:spPr>
            <a:xfrm>
              <a:off x="709975" y="3518649"/>
              <a:ext cx="2263500" cy="6519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None/>
              </a:pPr>
              <a:r>
                <a:rPr lang="en">
                  <a:solidFill>
                    <a:schemeClr val="dk1"/>
                  </a:solidFill>
                  <a:latin typeface="Anaheim"/>
                  <a:ea typeface="Anaheim"/>
                  <a:cs typeface="Anaheim"/>
                  <a:sym typeface="Anaheim"/>
                </a:rPr>
                <a:t>Mercury is the closest planet to the Sun</a:t>
              </a:r>
              <a:endParaRPr>
                <a:solidFill>
                  <a:schemeClr val="dk1"/>
                </a:solidFill>
                <a:latin typeface="Anaheim"/>
                <a:ea typeface="Anaheim"/>
                <a:cs typeface="Anaheim"/>
                <a:sym typeface="Anaheim"/>
              </a:endParaRPr>
            </a:p>
          </p:txBody>
        </p:sp>
        <p:sp>
          <p:nvSpPr>
            <p:cNvPr id="1090" name="Google Shape;1090;p46"/>
            <p:cNvSpPr/>
            <p:nvPr/>
          </p:nvSpPr>
          <p:spPr>
            <a:xfrm>
              <a:off x="3049675" y="3518650"/>
              <a:ext cx="1257900" cy="651900"/>
            </a:xfrm>
            <a:prstGeom prst="roundRect">
              <a:avLst>
                <a:gd fmla="val 0" name="adj"/>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JIM</a:t>
              </a:r>
              <a:endParaRPr sz="1800">
                <a:solidFill>
                  <a:schemeClr val="dk2"/>
                </a:solidFill>
                <a:latin typeface="Anton"/>
                <a:ea typeface="Anton"/>
                <a:cs typeface="Anton"/>
                <a:sym typeface="Anton"/>
              </a:endParaRPr>
            </a:p>
          </p:txBody>
        </p:sp>
      </p:grpSp>
      <p:sp>
        <p:nvSpPr>
          <p:cNvPr id="1091" name="Google Shape;1091;p46"/>
          <p:cNvSpPr/>
          <p:nvPr/>
        </p:nvSpPr>
        <p:spPr>
          <a:xfrm>
            <a:off x="5710450" y="3899950"/>
            <a:ext cx="346500" cy="3465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6"/>
          <p:cNvSpPr/>
          <p:nvPr/>
        </p:nvSpPr>
        <p:spPr>
          <a:xfrm>
            <a:off x="6550263" y="3899950"/>
            <a:ext cx="346500" cy="346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6"/>
          <p:cNvSpPr/>
          <p:nvPr/>
        </p:nvSpPr>
        <p:spPr>
          <a:xfrm>
            <a:off x="7390088" y="3899950"/>
            <a:ext cx="346500" cy="346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4" name="Google Shape;1094;p46"/>
          <p:cNvCxnSpPr>
            <a:stCxn id="1084" idx="3"/>
            <a:endCxn id="1091" idx="2"/>
          </p:cNvCxnSpPr>
          <p:nvPr/>
        </p:nvCxnSpPr>
        <p:spPr>
          <a:xfrm>
            <a:off x="4307575" y="1822024"/>
            <a:ext cx="1576200" cy="2424300"/>
          </a:xfrm>
          <a:prstGeom prst="bentConnector4">
            <a:avLst>
              <a:gd fmla="val 44502" name="adj1"/>
              <a:gd fmla="val 109828" name="adj2"/>
            </a:avLst>
          </a:prstGeom>
          <a:noFill/>
          <a:ln cap="flat" cmpd="sng" w="9525">
            <a:solidFill>
              <a:schemeClr val="dk2"/>
            </a:solidFill>
            <a:prstDash val="solid"/>
            <a:round/>
            <a:headEnd len="med" w="med" type="none"/>
            <a:tailEnd len="med" w="med" type="none"/>
          </a:ln>
        </p:spPr>
      </p:cxnSp>
      <p:cxnSp>
        <p:nvCxnSpPr>
          <p:cNvPr id="1095" name="Google Shape;1095;p46"/>
          <p:cNvCxnSpPr>
            <a:stCxn id="1087" idx="3"/>
            <a:endCxn id="1092" idx="2"/>
          </p:cNvCxnSpPr>
          <p:nvPr/>
        </p:nvCxnSpPr>
        <p:spPr>
          <a:xfrm>
            <a:off x="4307575" y="2947600"/>
            <a:ext cx="2415900" cy="1298700"/>
          </a:xfrm>
          <a:prstGeom prst="bentConnector4">
            <a:avLst>
              <a:gd fmla="val 29056" name="adj1"/>
              <a:gd fmla="val 118347" name="adj2"/>
            </a:avLst>
          </a:prstGeom>
          <a:noFill/>
          <a:ln cap="flat" cmpd="sng" w="9525">
            <a:solidFill>
              <a:schemeClr val="dk2"/>
            </a:solidFill>
            <a:prstDash val="solid"/>
            <a:round/>
            <a:headEnd len="med" w="med" type="none"/>
            <a:tailEnd len="med" w="med" type="none"/>
          </a:ln>
        </p:spPr>
      </p:cxnSp>
      <p:cxnSp>
        <p:nvCxnSpPr>
          <p:cNvPr id="1096" name="Google Shape;1096;p46"/>
          <p:cNvCxnSpPr>
            <a:stCxn id="1090" idx="3"/>
            <a:endCxn id="1093" idx="2"/>
          </p:cNvCxnSpPr>
          <p:nvPr/>
        </p:nvCxnSpPr>
        <p:spPr>
          <a:xfrm>
            <a:off x="4307575" y="4073200"/>
            <a:ext cx="3255900" cy="173100"/>
          </a:xfrm>
          <a:prstGeom prst="bentConnector4">
            <a:avLst>
              <a:gd fmla="val 21636" name="adj1"/>
              <a:gd fmla="val 237652" name="adj2"/>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0" name="Shape 1100"/>
        <p:cNvGrpSpPr/>
        <p:nvPr/>
      </p:nvGrpSpPr>
      <p:grpSpPr>
        <a:xfrm>
          <a:off x="0" y="0"/>
          <a:ext cx="0" cy="0"/>
          <a:chOff x="0" y="0"/>
          <a:chExt cx="0" cy="0"/>
        </a:xfrm>
      </p:grpSpPr>
      <p:sp>
        <p:nvSpPr>
          <p:cNvPr id="1101" name="Google Shape;1101;p47"/>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a:t>
            </a:r>
            <a:endParaRPr sz="2400">
              <a:solidFill>
                <a:srgbClr val="FFFFFF"/>
              </a:solidFill>
            </a:endParaRPr>
          </a:p>
        </p:txBody>
      </p:sp>
      <p:sp>
        <p:nvSpPr>
          <p:cNvPr id="1102" name="Google Shape;1102;p47"/>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our blog:</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103" name="Google Shape;1103;p47"/>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in your final presentation.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7" name="Shape 1107"/>
        <p:cNvGrpSpPr/>
        <p:nvPr/>
      </p:nvGrpSpPr>
      <p:grpSpPr>
        <a:xfrm>
          <a:off x="0" y="0"/>
          <a:ext cx="0" cy="0"/>
          <a:chOff x="0" y="0"/>
          <a:chExt cx="0" cy="0"/>
        </a:xfrm>
      </p:grpSpPr>
      <p:sp>
        <p:nvSpPr>
          <p:cNvPr id="1108" name="Google Shape;1108;p48"/>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1109" name="Google Shape;1109;p48"/>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a:solidFill>
                  <a:schemeClr val="hlink"/>
                </a:solidFill>
                <a:uFill>
                  <a:noFill/>
                </a:uFill>
                <a:hlinkClick r:id="rId3"/>
              </a:rPr>
              <a:t>Slidesgo</a:t>
            </a:r>
            <a:r>
              <a:rPr lang="en" sz="900">
                <a:solidFill>
                  <a:schemeClr val="lt1"/>
                </a:solidFill>
              </a:rPr>
              <a:t>.</a:t>
            </a:r>
            <a:endParaRPr sz="900">
              <a:solidFill>
                <a:schemeClr val="lt1"/>
              </a:solidFill>
            </a:endParaRPr>
          </a:p>
          <a:p>
            <a:pPr indent="0" lvl="0" marL="0" rtl="0" algn="l">
              <a:lnSpc>
                <a:spcPct val="115000"/>
              </a:lnSpc>
              <a:spcBef>
                <a:spcPts val="1400"/>
              </a:spcBef>
              <a:spcAft>
                <a:spcPts val="0"/>
              </a:spcAft>
              <a:buClr>
                <a:schemeClr val="dk1"/>
              </a:buClr>
              <a:buSzPts val="1100"/>
              <a:buFont typeface="Arial"/>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110" name="Google Shape;1110;p4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our blog:</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4" name="Shape 1114"/>
        <p:cNvGrpSpPr/>
        <p:nvPr/>
      </p:nvGrpSpPr>
      <p:grpSpPr>
        <a:xfrm>
          <a:off x="0" y="0"/>
          <a:ext cx="0" cy="0"/>
          <a:chOff x="0" y="0"/>
          <a:chExt cx="0" cy="0"/>
        </a:xfrm>
      </p:grpSpPr>
      <p:sp>
        <p:nvSpPr>
          <p:cNvPr id="1115" name="Google Shape;1115;p49"/>
          <p:cNvSpPr txBox="1"/>
          <p:nvPr>
            <p:ph idx="4294967295" type="title"/>
          </p:nvPr>
        </p:nvSpPr>
        <p:spPr>
          <a:xfrm>
            <a:off x="1048350" y="32004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Infographics</a:t>
            </a:r>
            <a:endParaRPr>
              <a:solidFill>
                <a:srgbClr val="FFFFFF"/>
              </a:solidFill>
              <a:latin typeface="Arial"/>
              <a:ea typeface="Arial"/>
              <a:cs typeface="Arial"/>
              <a:sym typeface="Arial"/>
            </a:endParaRPr>
          </a:p>
        </p:txBody>
      </p:sp>
      <p:sp>
        <p:nvSpPr>
          <p:cNvPr id="1116" name="Google Shape;1116;p49"/>
          <p:cNvSpPr txBox="1"/>
          <p:nvPr>
            <p:ph idx="4294967295" type="body"/>
          </p:nvPr>
        </p:nvSpPr>
        <p:spPr>
          <a:xfrm>
            <a:off x="943675" y="1084204"/>
            <a:ext cx="7079400" cy="318300"/>
          </a:xfrm>
          <a:prstGeom prst="rect">
            <a:avLst/>
          </a:prstGeom>
        </p:spPr>
        <p:txBody>
          <a:bodyPr anchorCtr="0" anchor="t" bIns="91425" lIns="91425" spcFirstLastPara="1" rIns="91425" wrap="square" tIns="91425">
            <a:noAutofit/>
          </a:bodyPr>
          <a:lstStyle/>
          <a:p>
            <a:pPr indent="0" lvl="0" marL="114300" rtl="0" algn="l">
              <a:spcBef>
                <a:spcPts val="0"/>
              </a:spcBef>
              <a:spcAft>
                <a:spcPts val="0"/>
              </a:spcAft>
              <a:buNone/>
            </a:pPr>
            <a:r>
              <a:rPr lang="en">
                <a:solidFill>
                  <a:schemeClr val="lt1"/>
                </a:solidFill>
                <a:latin typeface="Arial"/>
                <a:ea typeface="Arial"/>
                <a:cs typeface="Arial"/>
                <a:sym typeface="Arial"/>
              </a:rPr>
              <a:t>You can add and edit some </a:t>
            </a:r>
            <a:r>
              <a:rPr b="1" lang="en">
                <a:solidFill>
                  <a:srgbClr val="869FB2"/>
                </a:solidFill>
                <a:uFill>
                  <a:noFill/>
                </a:uFill>
                <a:latin typeface="Arial"/>
                <a:ea typeface="Arial"/>
                <a:cs typeface="Arial"/>
                <a:sym typeface="Arial"/>
                <a:hlinkClick r:id="rId3">
                  <a:extLst>
                    <a:ext uri="{A12FA001-AC4F-418D-AE19-62706E023703}">
                      <ahyp:hlinkClr val="tx"/>
                    </a:ext>
                  </a:extLst>
                </a:hlinkClick>
              </a:rPr>
              <a:t>i</a:t>
            </a:r>
            <a:r>
              <a:rPr b="1" lang="en">
                <a:solidFill>
                  <a:srgbClr val="869FB2"/>
                </a:solidFill>
                <a:uFill>
                  <a:noFill/>
                </a:uFill>
                <a:latin typeface="Arial"/>
                <a:ea typeface="Arial"/>
                <a:cs typeface="Arial"/>
                <a:sym typeface="Arial"/>
                <a:hlinkClick r:id="rId4">
                  <a:extLst>
                    <a:ext uri="{A12FA001-AC4F-418D-AE19-62706E023703}">
                      <ahyp:hlinkClr val="tx"/>
                    </a:ext>
                  </a:extLst>
                </a:hlinkClick>
              </a:rPr>
              <a:t>nfographics</a:t>
            </a:r>
            <a:r>
              <a:rPr lang="en">
                <a:solidFill>
                  <a:schemeClr val="lt1"/>
                </a:solidFill>
                <a:latin typeface="Arial"/>
                <a:ea typeface="Arial"/>
                <a:cs typeface="Arial"/>
                <a:sym typeface="Arial"/>
              </a:rPr>
              <a:t> </a:t>
            </a:r>
            <a:r>
              <a:rPr lang="en">
                <a:solidFill>
                  <a:schemeClr val="lt1"/>
                </a:solidFill>
                <a:latin typeface="Arial"/>
                <a:ea typeface="Arial"/>
                <a:cs typeface="Arial"/>
                <a:sym typeface="Arial"/>
              </a:rPr>
              <a:t>to your presentation to present your data in a visual way.</a:t>
            </a:r>
            <a:endParaRPr>
              <a:solidFill>
                <a:srgbClr val="FFFFFF"/>
              </a:solidFill>
              <a:latin typeface="Arial"/>
              <a:ea typeface="Arial"/>
              <a:cs typeface="Arial"/>
              <a:sym typeface="Arial"/>
            </a:endParaRPr>
          </a:p>
          <a:p>
            <a:pPr indent="0" lvl="0" marL="0" marR="0" rtl="0" algn="l">
              <a:lnSpc>
                <a:spcPct val="115000"/>
              </a:lnSpc>
              <a:spcBef>
                <a:spcPts val="0"/>
              </a:spcBef>
              <a:spcAft>
                <a:spcPts val="0"/>
              </a:spcAft>
              <a:buNone/>
            </a:pPr>
            <a:r>
              <a:t/>
            </a:r>
            <a:endParaRPr>
              <a:solidFill>
                <a:srgbClr val="869FB2"/>
              </a:solidFill>
              <a:latin typeface="Arial"/>
              <a:ea typeface="Arial"/>
              <a:cs typeface="Arial"/>
              <a:sym typeface="Arial"/>
            </a:endParaRPr>
          </a:p>
        </p:txBody>
      </p:sp>
      <p:sp>
        <p:nvSpPr>
          <p:cNvPr id="1117" name="Google Shape;1117;p49"/>
          <p:cNvSpPr txBox="1"/>
          <p:nvPr/>
        </p:nvSpPr>
        <p:spPr>
          <a:xfrm>
            <a:off x="943675" y="1487934"/>
            <a:ext cx="5571300" cy="29319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FFFFFF"/>
              </a:buClr>
              <a:buSzPts val="1100"/>
              <a:buChar char="●"/>
            </a:pPr>
            <a:r>
              <a:rPr lang="en" sz="1100">
                <a:solidFill>
                  <a:srgbClr val="FFFFFF"/>
                </a:solidFill>
              </a:rPr>
              <a:t>Choose your favourite infographic and insert it in your presentation using Ctrl C + Ctrl V or Cmd C + Cmd V in Mac.</a:t>
            </a:r>
            <a:endParaRPr sz="1100">
              <a:solidFill>
                <a:srgbClr val="FFFFFF"/>
              </a:solidFill>
            </a:endParaRPr>
          </a:p>
          <a:p>
            <a:pPr indent="-298450" lvl="0" marL="457200" rtl="0" algn="l">
              <a:lnSpc>
                <a:spcPct val="115000"/>
              </a:lnSpc>
              <a:spcBef>
                <a:spcPts val="0"/>
              </a:spcBef>
              <a:spcAft>
                <a:spcPts val="0"/>
              </a:spcAft>
              <a:buClr>
                <a:srgbClr val="FFFFFF"/>
              </a:buClr>
              <a:buSzPts val="1100"/>
              <a:buFont typeface="Proxima Nova"/>
              <a:buChar char="●"/>
            </a:pPr>
            <a:r>
              <a:rPr lang="en" sz="1100">
                <a:solidFill>
                  <a:srgbClr val="FFFFFF"/>
                </a:solidFill>
              </a:rPr>
              <a:t>Select one of the parts and </a:t>
            </a:r>
            <a:r>
              <a:rPr b="1" lang="en" sz="1100">
                <a:solidFill>
                  <a:srgbClr val="869FB2"/>
                </a:solidFill>
              </a:rPr>
              <a:t>ungroup</a:t>
            </a:r>
            <a:r>
              <a:rPr lang="en" sz="1100">
                <a:solidFill>
                  <a:srgbClr val="FFFFFF"/>
                </a:solidFill>
              </a:rPr>
              <a:t> it by right-clicking and choosing “Ungroup”. </a:t>
            </a:r>
            <a:endParaRPr sz="1100">
              <a:solidFill>
                <a:srgbClr val="FFFFFF"/>
              </a:solidFill>
            </a:endParaRPr>
          </a:p>
          <a:p>
            <a:pPr indent="-298450" lvl="0" marL="457200" rtl="0" algn="l">
              <a:lnSpc>
                <a:spcPct val="115000"/>
              </a:lnSpc>
              <a:spcBef>
                <a:spcPts val="0"/>
              </a:spcBef>
              <a:spcAft>
                <a:spcPts val="0"/>
              </a:spcAft>
              <a:buClr>
                <a:srgbClr val="FFFFFF"/>
              </a:buClr>
              <a:buSzPts val="1100"/>
              <a:buFont typeface="Proxima Nova"/>
              <a:buChar char="●"/>
            </a:pPr>
            <a:r>
              <a:rPr b="1" lang="en" sz="1100">
                <a:solidFill>
                  <a:srgbClr val="869FB2"/>
                </a:solidFill>
              </a:rPr>
              <a:t>Change the color</a:t>
            </a:r>
            <a:r>
              <a:rPr lang="en" sz="1100">
                <a:solidFill>
                  <a:srgbClr val="FFFFFF"/>
                </a:solidFill>
              </a:rPr>
              <a:t> by clicking on the paint bucket. </a:t>
            </a:r>
            <a:endParaRPr sz="1100">
              <a:solidFill>
                <a:srgbClr val="FFFFFF"/>
              </a:solidFill>
            </a:endParaRPr>
          </a:p>
          <a:p>
            <a:pPr indent="-298450" lvl="0" marL="457200" rtl="0" algn="l">
              <a:lnSpc>
                <a:spcPct val="115000"/>
              </a:lnSpc>
              <a:spcBef>
                <a:spcPts val="0"/>
              </a:spcBef>
              <a:spcAft>
                <a:spcPts val="0"/>
              </a:spcAft>
              <a:buClr>
                <a:srgbClr val="FFFFFF"/>
              </a:buClr>
              <a:buSzPts val="1100"/>
              <a:buFont typeface="Proxima Nova"/>
              <a:buChar char="●"/>
            </a:pPr>
            <a:r>
              <a:rPr lang="en" sz="1100">
                <a:solidFill>
                  <a:srgbClr val="FFFFFF"/>
                </a:solidFill>
              </a:rPr>
              <a:t>Then </a:t>
            </a:r>
            <a:r>
              <a:rPr b="1" lang="en" sz="1100">
                <a:solidFill>
                  <a:srgbClr val="869FB2"/>
                </a:solidFill>
              </a:rPr>
              <a:t>resize</a:t>
            </a:r>
            <a:r>
              <a:rPr lang="en" sz="1100">
                <a:solidFill>
                  <a:srgbClr val="FFFFFF"/>
                </a:solidFill>
              </a:rPr>
              <a:t> the element by clicking and dragging one of the square-shaped points of its bounding box (the cursor should look like a double-headed arrow). Remember to hold Shift while dragging to keep the proportions.</a:t>
            </a:r>
            <a:endParaRPr sz="1100">
              <a:solidFill>
                <a:srgbClr val="FFFFFF"/>
              </a:solidFill>
            </a:endParaRPr>
          </a:p>
          <a:p>
            <a:pPr indent="-298450" lvl="0" marL="457200" rtl="0" algn="l">
              <a:lnSpc>
                <a:spcPct val="115000"/>
              </a:lnSpc>
              <a:spcBef>
                <a:spcPts val="0"/>
              </a:spcBef>
              <a:spcAft>
                <a:spcPts val="0"/>
              </a:spcAft>
              <a:buClr>
                <a:srgbClr val="FFFFFF"/>
              </a:buClr>
              <a:buSzPts val="1100"/>
              <a:buFont typeface="Proxima Nova"/>
              <a:buChar char="●"/>
            </a:pPr>
            <a:r>
              <a:rPr b="1" lang="en" sz="1100">
                <a:solidFill>
                  <a:srgbClr val="869FB2"/>
                </a:solidFill>
              </a:rPr>
              <a:t>Group</a:t>
            </a:r>
            <a:r>
              <a:rPr lang="en" sz="1100">
                <a:solidFill>
                  <a:srgbClr val="FFFFFF"/>
                </a:solidFill>
              </a:rPr>
              <a:t> the elements again by selecting them, right-clicking and choosing “Group”.</a:t>
            </a:r>
            <a:endParaRPr sz="1100">
              <a:solidFill>
                <a:srgbClr val="FFFFFF"/>
              </a:solidFill>
            </a:endParaRPr>
          </a:p>
          <a:p>
            <a:pPr indent="-298450" lvl="0" marL="457200" rtl="0" algn="l">
              <a:lnSpc>
                <a:spcPct val="115000"/>
              </a:lnSpc>
              <a:spcBef>
                <a:spcPts val="0"/>
              </a:spcBef>
              <a:spcAft>
                <a:spcPts val="0"/>
              </a:spcAft>
              <a:buClr>
                <a:srgbClr val="FFFFFF"/>
              </a:buClr>
              <a:buSzPts val="1100"/>
              <a:buChar char="●"/>
            </a:pPr>
            <a:r>
              <a:rPr lang="en" sz="1100">
                <a:solidFill>
                  <a:srgbClr val="FFFFFF"/>
                </a:solidFill>
              </a:rPr>
              <a:t>Repeat the steps above with the other parts and when you’re done editing, copy the end result and paste it into your presentation.</a:t>
            </a:r>
            <a:endParaRPr sz="1100">
              <a:solidFill>
                <a:srgbClr val="FFFFFF"/>
              </a:solidFill>
            </a:endParaRPr>
          </a:p>
          <a:p>
            <a:pPr indent="-298450" lvl="0" marL="457200" rtl="0" algn="l">
              <a:lnSpc>
                <a:spcPct val="115000"/>
              </a:lnSpc>
              <a:spcBef>
                <a:spcPts val="0"/>
              </a:spcBef>
              <a:spcAft>
                <a:spcPts val="0"/>
              </a:spcAft>
              <a:buClr>
                <a:srgbClr val="FFFFFF"/>
              </a:buClr>
              <a:buSzPts val="1100"/>
              <a:buFont typeface="Proxima Nova"/>
              <a:buChar char="●"/>
            </a:pPr>
            <a:r>
              <a:rPr lang="en" sz="1100">
                <a:solidFill>
                  <a:srgbClr val="FFFFFF"/>
                </a:solidFill>
              </a:rPr>
              <a:t>Remember to choose the</a:t>
            </a:r>
            <a:r>
              <a:rPr lang="en" sz="1100">
                <a:solidFill>
                  <a:srgbClr val="78909C"/>
                </a:solidFill>
              </a:rPr>
              <a:t> </a:t>
            </a:r>
            <a:r>
              <a:rPr lang="en" sz="1100">
                <a:solidFill>
                  <a:srgbClr val="869FB2"/>
                </a:solidFill>
              </a:rPr>
              <a:t>“</a:t>
            </a:r>
            <a:r>
              <a:rPr b="1" lang="en" sz="1100">
                <a:solidFill>
                  <a:srgbClr val="869FB2"/>
                </a:solidFill>
              </a:rPr>
              <a:t>Keep source formatting</a:t>
            </a:r>
            <a:r>
              <a:rPr lang="en" sz="1100">
                <a:solidFill>
                  <a:srgbClr val="869FB2"/>
                </a:solidFill>
              </a:rPr>
              <a:t>”</a:t>
            </a:r>
            <a:r>
              <a:rPr lang="en" sz="1100">
                <a:solidFill>
                  <a:srgbClr val="FFFFFF"/>
                </a:solidFill>
              </a:rPr>
              <a:t> option so that it keeps the design. For more info, please visit </a:t>
            </a:r>
            <a:r>
              <a:rPr b="1" lang="en" sz="1100">
                <a:solidFill>
                  <a:srgbClr val="869FB2"/>
                </a:solidFill>
                <a:uFill>
                  <a:noFill/>
                </a:uFill>
                <a:hlinkClick r:id="rId5">
                  <a:extLst>
                    <a:ext uri="{A12FA001-AC4F-418D-AE19-62706E023703}">
                      <ahyp:hlinkClr val="tx"/>
                    </a:ext>
                  </a:extLst>
                </a:hlinkClick>
              </a:rPr>
              <a:t>our blog</a:t>
            </a:r>
            <a:r>
              <a:rPr lang="en" sz="1100">
                <a:solidFill>
                  <a:srgbClr val="FFFFFF"/>
                </a:solidFill>
              </a:rPr>
              <a:t>.</a:t>
            </a:r>
            <a:endParaRPr sz="1100"/>
          </a:p>
        </p:txBody>
      </p:sp>
      <p:grpSp>
        <p:nvGrpSpPr>
          <p:cNvPr id="1118" name="Google Shape;1118;p49"/>
          <p:cNvGrpSpPr/>
          <p:nvPr/>
        </p:nvGrpSpPr>
        <p:grpSpPr>
          <a:xfrm>
            <a:off x="6874322" y="1571957"/>
            <a:ext cx="1446116" cy="2863897"/>
            <a:chOff x="6529419" y="1724307"/>
            <a:chExt cx="1480463" cy="2931917"/>
          </a:xfrm>
        </p:grpSpPr>
        <p:grpSp>
          <p:nvGrpSpPr>
            <p:cNvPr id="1119" name="Google Shape;1119;p49"/>
            <p:cNvGrpSpPr/>
            <p:nvPr/>
          </p:nvGrpSpPr>
          <p:grpSpPr>
            <a:xfrm>
              <a:off x="6556827" y="1724307"/>
              <a:ext cx="956596" cy="944294"/>
              <a:chOff x="3800349" y="1238762"/>
              <a:chExt cx="1098904" cy="1084772"/>
            </a:xfrm>
          </p:grpSpPr>
          <p:grpSp>
            <p:nvGrpSpPr>
              <p:cNvPr id="1120" name="Google Shape;1120;p49"/>
              <p:cNvGrpSpPr/>
              <p:nvPr/>
            </p:nvGrpSpPr>
            <p:grpSpPr>
              <a:xfrm>
                <a:off x="3800349" y="1238762"/>
                <a:ext cx="1098904" cy="1084772"/>
                <a:chOff x="3800349" y="1238762"/>
                <a:chExt cx="1098904" cy="1084772"/>
              </a:xfrm>
            </p:grpSpPr>
            <p:sp>
              <p:nvSpPr>
                <p:cNvPr id="1121" name="Google Shape;1121;p49"/>
                <p:cNvSpPr/>
                <p:nvPr/>
              </p:nvSpPr>
              <p:spPr>
                <a:xfrm>
                  <a:off x="3800349" y="1238762"/>
                  <a:ext cx="1098904" cy="1084772"/>
                </a:xfrm>
                <a:custGeom>
                  <a:rect b="b" l="l" r="r" t="t"/>
                  <a:pathLst>
                    <a:path extrusionOk="0" h="45133" w="45721">
                      <a:moveTo>
                        <a:pt x="22825" y="1"/>
                      </a:moveTo>
                      <a:cubicBezTo>
                        <a:pt x="22054" y="1"/>
                        <a:pt x="21283" y="295"/>
                        <a:pt x="20693" y="885"/>
                      </a:cubicBezTo>
                      <a:lnTo>
                        <a:pt x="1179" y="20482"/>
                      </a:lnTo>
                      <a:cubicBezTo>
                        <a:pt x="0" y="21661"/>
                        <a:pt x="0" y="23566"/>
                        <a:pt x="1179" y="24733"/>
                      </a:cubicBezTo>
                      <a:lnTo>
                        <a:pt x="20777" y="44259"/>
                      </a:lnTo>
                      <a:cubicBezTo>
                        <a:pt x="21364" y="44841"/>
                        <a:pt x="22133" y="45133"/>
                        <a:pt x="22900" y="45133"/>
                      </a:cubicBezTo>
                      <a:cubicBezTo>
                        <a:pt x="23672" y="45133"/>
                        <a:pt x="24442" y="44838"/>
                        <a:pt x="25027" y="44247"/>
                      </a:cubicBezTo>
                      <a:lnTo>
                        <a:pt x="32873" y="36377"/>
                      </a:lnTo>
                      <a:cubicBezTo>
                        <a:pt x="33053" y="36197"/>
                        <a:pt x="33283" y="36110"/>
                        <a:pt x="33511" y="36110"/>
                      </a:cubicBezTo>
                      <a:cubicBezTo>
                        <a:pt x="33810" y="36110"/>
                        <a:pt x="34108" y="36260"/>
                        <a:pt x="34290" y="36544"/>
                      </a:cubicBezTo>
                      <a:cubicBezTo>
                        <a:pt x="34743" y="37246"/>
                        <a:pt x="35112" y="38020"/>
                        <a:pt x="35409" y="38806"/>
                      </a:cubicBezTo>
                      <a:cubicBezTo>
                        <a:pt x="35588" y="39294"/>
                        <a:pt x="35909" y="39735"/>
                        <a:pt x="36362" y="40080"/>
                      </a:cubicBezTo>
                      <a:cubicBezTo>
                        <a:pt x="36890" y="40489"/>
                        <a:pt x="37508" y="40695"/>
                        <a:pt x="38128" y="40695"/>
                      </a:cubicBezTo>
                      <a:cubicBezTo>
                        <a:pt x="38682" y="40695"/>
                        <a:pt x="39237" y="40530"/>
                        <a:pt x="39731" y="40199"/>
                      </a:cubicBezTo>
                      <a:cubicBezTo>
                        <a:pt x="41303" y="39127"/>
                        <a:pt x="41446" y="36984"/>
                        <a:pt x="40172" y="35710"/>
                      </a:cubicBezTo>
                      <a:cubicBezTo>
                        <a:pt x="39862" y="35401"/>
                        <a:pt x="39505" y="35186"/>
                        <a:pt x="39112" y="35044"/>
                      </a:cubicBezTo>
                      <a:cubicBezTo>
                        <a:pt x="38326" y="34758"/>
                        <a:pt x="37564" y="34401"/>
                        <a:pt x="36862" y="33948"/>
                      </a:cubicBezTo>
                      <a:cubicBezTo>
                        <a:pt x="36374" y="33639"/>
                        <a:pt x="36279" y="32960"/>
                        <a:pt x="36695" y="32543"/>
                      </a:cubicBezTo>
                      <a:lnTo>
                        <a:pt x="44553" y="24661"/>
                      </a:lnTo>
                      <a:cubicBezTo>
                        <a:pt x="45720" y="23483"/>
                        <a:pt x="45720" y="21578"/>
                        <a:pt x="44542" y="20399"/>
                      </a:cubicBezTo>
                      <a:lnTo>
                        <a:pt x="24956" y="885"/>
                      </a:lnTo>
                      <a:cubicBezTo>
                        <a:pt x="24366" y="295"/>
                        <a:pt x="23595" y="1"/>
                        <a:pt x="22825" y="1"/>
                      </a:cubicBezTo>
                      <a:close/>
                    </a:path>
                  </a:pathLst>
                </a:custGeom>
                <a:solidFill>
                  <a:srgbClr val="5E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9"/>
                <p:cNvSpPr/>
                <p:nvPr/>
              </p:nvSpPr>
              <p:spPr>
                <a:xfrm>
                  <a:off x="3884758" y="1311226"/>
                  <a:ext cx="287338" cy="287050"/>
                </a:xfrm>
                <a:custGeom>
                  <a:rect b="b" l="l" r="r" t="t"/>
                  <a:pathLst>
                    <a:path extrusionOk="0" h="11943" w="11955">
                      <a:moveTo>
                        <a:pt x="5978" y="1"/>
                      </a:moveTo>
                      <a:cubicBezTo>
                        <a:pt x="2679" y="1"/>
                        <a:pt x="1" y="2668"/>
                        <a:pt x="1" y="5966"/>
                      </a:cubicBezTo>
                      <a:cubicBezTo>
                        <a:pt x="1" y="9276"/>
                        <a:pt x="2679" y="11943"/>
                        <a:pt x="5978" y="11943"/>
                      </a:cubicBezTo>
                      <a:cubicBezTo>
                        <a:pt x="9276" y="11943"/>
                        <a:pt x="11954" y="9276"/>
                        <a:pt x="11954" y="5966"/>
                      </a:cubicBezTo>
                      <a:cubicBezTo>
                        <a:pt x="11954" y="2668"/>
                        <a:pt x="9276" y="1"/>
                        <a:pt x="5978" y="1"/>
                      </a:cubicBezTo>
                      <a:close/>
                    </a:path>
                  </a:pathLst>
                </a:custGeom>
                <a:solidFill>
                  <a:srgbClr val="5EB2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 name="Google Shape;1123;p49"/>
              <p:cNvSpPr/>
              <p:nvPr/>
            </p:nvSpPr>
            <p:spPr>
              <a:xfrm>
                <a:off x="4162525" y="1593650"/>
                <a:ext cx="374561" cy="37497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49"/>
            <p:cNvGrpSpPr/>
            <p:nvPr/>
          </p:nvGrpSpPr>
          <p:grpSpPr>
            <a:xfrm>
              <a:off x="7053286" y="2227254"/>
              <a:ext cx="956596" cy="944252"/>
              <a:chOff x="4370663" y="1816530"/>
              <a:chExt cx="1098904" cy="1084724"/>
            </a:xfrm>
          </p:grpSpPr>
          <p:grpSp>
            <p:nvGrpSpPr>
              <p:cNvPr id="1125" name="Google Shape;1125;p49"/>
              <p:cNvGrpSpPr/>
              <p:nvPr/>
            </p:nvGrpSpPr>
            <p:grpSpPr>
              <a:xfrm>
                <a:off x="4370663" y="1816530"/>
                <a:ext cx="1098904" cy="1084724"/>
                <a:chOff x="4370663" y="1816530"/>
                <a:chExt cx="1098904" cy="1084724"/>
              </a:xfrm>
            </p:grpSpPr>
            <p:sp>
              <p:nvSpPr>
                <p:cNvPr id="1126" name="Google Shape;1126;p49"/>
                <p:cNvSpPr/>
                <p:nvPr/>
              </p:nvSpPr>
              <p:spPr>
                <a:xfrm>
                  <a:off x="4370663" y="1816530"/>
                  <a:ext cx="1098904" cy="1084724"/>
                </a:xfrm>
                <a:custGeom>
                  <a:rect b="b" l="l" r="r" t="t"/>
                  <a:pathLst>
                    <a:path extrusionOk="0" h="45131" w="45721">
                      <a:moveTo>
                        <a:pt x="22862" y="0"/>
                      </a:moveTo>
                      <a:cubicBezTo>
                        <a:pt x="22092" y="0"/>
                        <a:pt x="21324" y="295"/>
                        <a:pt x="20741" y="884"/>
                      </a:cubicBezTo>
                      <a:lnTo>
                        <a:pt x="12871" y="8742"/>
                      </a:lnTo>
                      <a:cubicBezTo>
                        <a:pt x="12698" y="8921"/>
                        <a:pt x="12472" y="9005"/>
                        <a:pt x="12246" y="9005"/>
                      </a:cubicBezTo>
                      <a:cubicBezTo>
                        <a:pt x="11945" y="9005"/>
                        <a:pt x="11643" y="8855"/>
                        <a:pt x="11466" y="8576"/>
                      </a:cubicBezTo>
                      <a:cubicBezTo>
                        <a:pt x="11014" y="7861"/>
                        <a:pt x="10645" y="7099"/>
                        <a:pt x="10347" y="6302"/>
                      </a:cubicBezTo>
                      <a:cubicBezTo>
                        <a:pt x="10168" y="5813"/>
                        <a:pt x="9847" y="5373"/>
                        <a:pt x="9394" y="5028"/>
                      </a:cubicBezTo>
                      <a:cubicBezTo>
                        <a:pt x="8866" y="4619"/>
                        <a:pt x="8248" y="4413"/>
                        <a:pt x="7630" y="4413"/>
                      </a:cubicBezTo>
                      <a:cubicBezTo>
                        <a:pt x="7078" y="4413"/>
                        <a:pt x="6526" y="4577"/>
                        <a:pt x="6037" y="4909"/>
                      </a:cubicBezTo>
                      <a:cubicBezTo>
                        <a:pt x="4465" y="5968"/>
                        <a:pt x="4310" y="8123"/>
                        <a:pt x="5584" y="9385"/>
                      </a:cubicBezTo>
                      <a:cubicBezTo>
                        <a:pt x="5894" y="9695"/>
                        <a:pt x="6251" y="9921"/>
                        <a:pt x="6632" y="10064"/>
                      </a:cubicBezTo>
                      <a:cubicBezTo>
                        <a:pt x="7418" y="10350"/>
                        <a:pt x="8180" y="10707"/>
                        <a:pt x="8882" y="11159"/>
                      </a:cubicBezTo>
                      <a:cubicBezTo>
                        <a:pt x="9383"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69E7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9"/>
                <p:cNvSpPr/>
                <p:nvPr/>
              </p:nvSpPr>
              <p:spPr>
                <a:xfrm>
                  <a:off x="5055718" y="1904160"/>
                  <a:ext cx="287338" cy="287338"/>
                </a:xfrm>
                <a:custGeom>
                  <a:rect b="b" l="l" r="r" t="t"/>
                  <a:pathLst>
                    <a:path extrusionOk="0" h="11955" w="11955">
                      <a:moveTo>
                        <a:pt x="5978" y="0"/>
                      </a:moveTo>
                      <a:cubicBezTo>
                        <a:pt x="2680" y="0"/>
                        <a:pt x="1" y="2679"/>
                        <a:pt x="1" y="5977"/>
                      </a:cubicBezTo>
                      <a:cubicBezTo>
                        <a:pt x="1" y="9275"/>
                        <a:pt x="2680" y="11954"/>
                        <a:pt x="5978" y="11954"/>
                      </a:cubicBezTo>
                      <a:cubicBezTo>
                        <a:pt x="9276" y="11954"/>
                        <a:pt x="11955" y="9275"/>
                        <a:pt x="11955" y="5977"/>
                      </a:cubicBezTo>
                      <a:cubicBezTo>
                        <a:pt x="11955" y="2679"/>
                        <a:pt x="9276" y="0"/>
                        <a:pt x="5978" y="0"/>
                      </a:cubicBezTo>
                      <a:close/>
                    </a:path>
                  </a:pathLst>
                </a:custGeom>
                <a:solidFill>
                  <a:srgbClr val="69E7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9"/>
              <p:cNvGrpSpPr/>
              <p:nvPr/>
            </p:nvGrpSpPr>
            <p:grpSpPr>
              <a:xfrm>
                <a:off x="4732628" y="2171596"/>
                <a:ext cx="374986" cy="374572"/>
                <a:chOff x="3303268" y="3817349"/>
                <a:chExt cx="346056" cy="345674"/>
              </a:xfrm>
            </p:grpSpPr>
            <p:sp>
              <p:nvSpPr>
                <p:cNvPr id="1129" name="Google Shape;1129;p4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3" name="Google Shape;1133;p49"/>
            <p:cNvGrpSpPr/>
            <p:nvPr/>
          </p:nvGrpSpPr>
          <p:grpSpPr>
            <a:xfrm>
              <a:off x="6547098" y="2715744"/>
              <a:ext cx="956596" cy="944315"/>
              <a:chOff x="3789173" y="2377690"/>
              <a:chExt cx="1098904" cy="1084796"/>
            </a:xfrm>
          </p:grpSpPr>
          <p:grpSp>
            <p:nvGrpSpPr>
              <p:cNvPr id="1134" name="Google Shape;1134;p49"/>
              <p:cNvGrpSpPr/>
              <p:nvPr/>
            </p:nvGrpSpPr>
            <p:grpSpPr>
              <a:xfrm>
                <a:off x="3789173" y="2377690"/>
                <a:ext cx="1098904" cy="1084796"/>
                <a:chOff x="3789173" y="2377690"/>
                <a:chExt cx="1098904" cy="1084796"/>
              </a:xfrm>
            </p:grpSpPr>
            <p:sp>
              <p:nvSpPr>
                <p:cNvPr id="1135" name="Google Shape;1135;p49"/>
                <p:cNvSpPr/>
                <p:nvPr/>
              </p:nvSpPr>
              <p:spPr>
                <a:xfrm>
                  <a:off x="3789173" y="2377690"/>
                  <a:ext cx="1098904" cy="1084796"/>
                </a:xfrm>
                <a:custGeom>
                  <a:rect b="b" l="l" r="r" t="t"/>
                  <a:pathLst>
                    <a:path extrusionOk="0" h="45134" w="45721">
                      <a:moveTo>
                        <a:pt x="22861" y="0"/>
                      </a:moveTo>
                      <a:cubicBezTo>
                        <a:pt x="22090" y="0"/>
                        <a:pt x="21319" y="295"/>
                        <a:pt x="20730" y="884"/>
                      </a:cubicBezTo>
                      <a:lnTo>
                        <a:pt x="1180" y="20446"/>
                      </a:lnTo>
                      <a:cubicBezTo>
                        <a:pt x="1" y="21613"/>
                        <a:pt x="1" y="23518"/>
                        <a:pt x="1180" y="24697"/>
                      </a:cubicBezTo>
                      <a:lnTo>
                        <a:pt x="20730" y="44259"/>
                      </a:lnTo>
                      <a:cubicBezTo>
                        <a:pt x="21319" y="44842"/>
                        <a:pt x="22090" y="45134"/>
                        <a:pt x="22861" y="45134"/>
                      </a:cubicBezTo>
                      <a:cubicBezTo>
                        <a:pt x="23632" y="45134"/>
                        <a:pt x="24403" y="44842"/>
                        <a:pt x="24992" y="44259"/>
                      </a:cubicBezTo>
                      <a:lnTo>
                        <a:pt x="44542" y="24697"/>
                      </a:lnTo>
                      <a:cubicBezTo>
                        <a:pt x="45721" y="23518"/>
                        <a:pt x="45721" y="21613"/>
                        <a:pt x="44542" y="20446"/>
                      </a:cubicBezTo>
                      <a:lnTo>
                        <a:pt x="36684" y="12576"/>
                      </a:lnTo>
                      <a:cubicBezTo>
                        <a:pt x="36267" y="12171"/>
                        <a:pt x="36363" y="11481"/>
                        <a:pt x="36851" y="11171"/>
                      </a:cubicBezTo>
                      <a:cubicBezTo>
                        <a:pt x="37565" y="10719"/>
                        <a:pt x="38327" y="10350"/>
                        <a:pt x="39125" y="10052"/>
                      </a:cubicBezTo>
                      <a:cubicBezTo>
                        <a:pt x="39613" y="9874"/>
                        <a:pt x="40054" y="9552"/>
                        <a:pt x="40399" y="9100"/>
                      </a:cubicBezTo>
                      <a:cubicBezTo>
                        <a:pt x="41173" y="8099"/>
                        <a:pt x="41220" y="6778"/>
                        <a:pt x="40518" y="5730"/>
                      </a:cubicBezTo>
                      <a:cubicBezTo>
                        <a:pt x="39932" y="4868"/>
                        <a:pt x="39013" y="4436"/>
                        <a:pt x="38094" y="4436"/>
                      </a:cubicBezTo>
                      <a:cubicBezTo>
                        <a:pt x="37349" y="4436"/>
                        <a:pt x="36606" y="4720"/>
                        <a:pt x="36041" y="5290"/>
                      </a:cubicBezTo>
                      <a:cubicBezTo>
                        <a:pt x="35732" y="5587"/>
                        <a:pt x="35505" y="5956"/>
                        <a:pt x="35362" y="6337"/>
                      </a:cubicBezTo>
                      <a:cubicBezTo>
                        <a:pt x="35077" y="7123"/>
                        <a:pt x="34720" y="7885"/>
                        <a:pt x="34267" y="8588"/>
                      </a:cubicBezTo>
                      <a:cubicBezTo>
                        <a:pt x="34091" y="8872"/>
                        <a:pt x="33797" y="9021"/>
                        <a:pt x="33498" y="9021"/>
                      </a:cubicBezTo>
                      <a:cubicBezTo>
                        <a:pt x="33271" y="9021"/>
                        <a:pt x="33042" y="8934"/>
                        <a:pt x="32862" y="8754"/>
                      </a:cubicBezTo>
                      <a:lnTo>
                        <a:pt x="24992" y="884"/>
                      </a:lnTo>
                      <a:cubicBezTo>
                        <a:pt x="24403" y="295"/>
                        <a:pt x="23632" y="0"/>
                        <a:pt x="22861" y="0"/>
                      </a:cubicBezTo>
                      <a:close/>
                    </a:path>
                  </a:pathLst>
                </a:custGeom>
                <a:solidFill>
                  <a:srgbClr val="4949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9"/>
                <p:cNvSpPr/>
                <p:nvPr/>
              </p:nvSpPr>
              <p:spPr>
                <a:xfrm>
                  <a:off x="3885623" y="2465897"/>
                  <a:ext cx="287050" cy="287338"/>
                </a:xfrm>
                <a:custGeom>
                  <a:rect b="b" l="l" r="r" t="t"/>
                  <a:pathLst>
                    <a:path extrusionOk="0" h="11955" w="11943">
                      <a:moveTo>
                        <a:pt x="5977" y="0"/>
                      </a:moveTo>
                      <a:cubicBezTo>
                        <a:pt x="2679" y="0"/>
                        <a:pt x="0" y="2679"/>
                        <a:pt x="0" y="5977"/>
                      </a:cubicBezTo>
                      <a:cubicBezTo>
                        <a:pt x="0" y="9275"/>
                        <a:pt x="2679" y="11954"/>
                        <a:pt x="5977" y="11954"/>
                      </a:cubicBezTo>
                      <a:cubicBezTo>
                        <a:pt x="9275" y="11954"/>
                        <a:pt x="11942" y="9275"/>
                        <a:pt x="11942" y="5977"/>
                      </a:cubicBezTo>
                      <a:cubicBezTo>
                        <a:pt x="11942" y="2679"/>
                        <a:pt x="9275" y="0"/>
                        <a:pt x="5977" y="0"/>
                      </a:cubicBezTo>
                      <a:close/>
                    </a:path>
                  </a:pathLst>
                </a:custGeom>
                <a:solidFill>
                  <a:srgbClr val="4949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49"/>
              <p:cNvGrpSpPr/>
              <p:nvPr/>
            </p:nvGrpSpPr>
            <p:grpSpPr>
              <a:xfrm>
                <a:off x="4151137" y="2732796"/>
                <a:ext cx="374986" cy="374572"/>
                <a:chOff x="3752358" y="3817349"/>
                <a:chExt cx="346056" cy="345674"/>
              </a:xfrm>
            </p:grpSpPr>
            <p:sp>
              <p:nvSpPr>
                <p:cNvPr id="1138" name="Google Shape;1138;p4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2" name="Google Shape;1142;p49"/>
            <p:cNvGrpSpPr/>
            <p:nvPr/>
          </p:nvGrpSpPr>
          <p:grpSpPr>
            <a:xfrm>
              <a:off x="7034853" y="3222917"/>
              <a:ext cx="956596" cy="944252"/>
              <a:chOff x="4349489" y="2960313"/>
              <a:chExt cx="1098904" cy="1084724"/>
            </a:xfrm>
          </p:grpSpPr>
          <p:grpSp>
            <p:nvGrpSpPr>
              <p:cNvPr id="1143" name="Google Shape;1143;p49"/>
              <p:cNvGrpSpPr/>
              <p:nvPr/>
            </p:nvGrpSpPr>
            <p:grpSpPr>
              <a:xfrm>
                <a:off x="4349489" y="2960313"/>
                <a:ext cx="1098904" cy="1084724"/>
                <a:chOff x="4349489" y="2960313"/>
                <a:chExt cx="1098904" cy="1084724"/>
              </a:xfrm>
            </p:grpSpPr>
            <p:sp>
              <p:nvSpPr>
                <p:cNvPr id="1144" name="Google Shape;1144;p49"/>
                <p:cNvSpPr/>
                <p:nvPr/>
              </p:nvSpPr>
              <p:spPr>
                <a:xfrm>
                  <a:off x="4349489" y="2960313"/>
                  <a:ext cx="1098904" cy="1084724"/>
                </a:xfrm>
                <a:custGeom>
                  <a:rect b="b" l="l" r="r" t="t"/>
                  <a:pathLst>
                    <a:path extrusionOk="0" h="45131" w="45721">
                      <a:moveTo>
                        <a:pt x="22862" y="0"/>
                      </a:moveTo>
                      <a:cubicBezTo>
                        <a:pt x="22092" y="0"/>
                        <a:pt x="21324" y="295"/>
                        <a:pt x="20741" y="884"/>
                      </a:cubicBezTo>
                      <a:lnTo>
                        <a:pt x="12871" y="8743"/>
                      </a:lnTo>
                      <a:cubicBezTo>
                        <a:pt x="12697" y="8917"/>
                        <a:pt x="12470" y="9001"/>
                        <a:pt x="12243" y="9001"/>
                      </a:cubicBezTo>
                      <a:cubicBezTo>
                        <a:pt x="11942" y="9001"/>
                        <a:pt x="11642" y="8854"/>
                        <a:pt x="11466" y="8576"/>
                      </a:cubicBezTo>
                      <a:cubicBezTo>
                        <a:pt x="11014" y="7861"/>
                        <a:pt x="10645" y="7099"/>
                        <a:pt x="10347" y="6302"/>
                      </a:cubicBezTo>
                      <a:cubicBezTo>
                        <a:pt x="10168" y="5814"/>
                        <a:pt x="9847" y="5373"/>
                        <a:pt x="9394" y="5028"/>
                      </a:cubicBezTo>
                      <a:cubicBezTo>
                        <a:pt x="8866" y="4619"/>
                        <a:pt x="8248" y="4413"/>
                        <a:pt x="7630" y="4413"/>
                      </a:cubicBezTo>
                      <a:cubicBezTo>
                        <a:pt x="7078" y="4413"/>
                        <a:pt x="6525" y="4577"/>
                        <a:pt x="6037" y="4909"/>
                      </a:cubicBezTo>
                      <a:cubicBezTo>
                        <a:pt x="4465" y="5968"/>
                        <a:pt x="4310" y="8123"/>
                        <a:pt x="5584" y="9385"/>
                      </a:cubicBezTo>
                      <a:cubicBezTo>
                        <a:pt x="5894" y="9695"/>
                        <a:pt x="6251" y="9921"/>
                        <a:pt x="6632" y="10064"/>
                      </a:cubicBezTo>
                      <a:cubicBezTo>
                        <a:pt x="7418" y="10350"/>
                        <a:pt x="8180" y="10707"/>
                        <a:pt x="8882" y="11159"/>
                      </a:cubicBezTo>
                      <a:cubicBezTo>
                        <a:pt x="9382" y="11469"/>
                        <a:pt x="9466" y="12148"/>
                        <a:pt x="9049" y="12564"/>
                      </a:cubicBezTo>
                      <a:lnTo>
                        <a:pt x="1179" y="20434"/>
                      </a:lnTo>
                      <a:cubicBezTo>
                        <a:pt x="0" y="21613"/>
                        <a:pt x="0" y="23518"/>
                        <a:pt x="1179" y="24697"/>
                      </a:cubicBezTo>
                      <a:lnTo>
                        <a:pt x="20741" y="44247"/>
                      </a:lnTo>
                      <a:cubicBezTo>
                        <a:pt x="21324" y="44836"/>
                        <a:pt x="22092" y="45131"/>
                        <a:pt x="22862" y="45131"/>
                      </a:cubicBezTo>
                      <a:cubicBezTo>
                        <a:pt x="23631" y="45131"/>
                        <a:pt x="24402" y="44836"/>
                        <a:pt x="24992" y="44247"/>
                      </a:cubicBezTo>
                      <a:lnTo>
                        <a:pt x="44554" y="24697"/>
                      </a:lnTo>
                      <a:cubicBezTo>
                        <a:pt x="45720" y="23518"/>
                        <a:pt x="45720" y="21613"/>
                        <a:pt x="44554" y="20434"/>
                      </a:cubicBezTo>
                      <a:lnTo>
                        <a:pt x="24992" y="884"/>
                      </a:lnTo>
                      <a:cubicBezTo>
                        <a:pt x="24402" y="295"/>
                        <a:pt x="23631" y="0"/>
                        <a:pt x="22862" y="0"/>
                      </a:cubicBezTo>
                      <a:close/>
                    </a:path>
                  </a:pathLst>
                </a:custGeom>
                <a:solidFill>
                  <a:srgbClr val="FCBD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9"/>
                <p:cNvSpPr/>
                <p:nvPr/>
              </p:nvSpPr>
              <p:spPr>
                <a:xfrm>
                  <a:off x="5065741" y="3026769"/>
                  <a:ext cx="287338" cy="287338"/>
                </a:xfrm>
                <a:custGeom>
                  <a:rect b="b" l="l" r="r" t="t"/>
                  <a:pathLst>
                    <a:path extrusionOk="0" h="11955" w="11955">
                      <a:moveTo>
                        <a:pt x="5978" y="1"/>
                      </a:moveTo>
                      <a:cubicBezTo>
                        <a:pt x="2680" y="1"/>
                        <a:pt x="1" y="2679"/>
                        <a:pt x="1" y="5978"/>
                      </a:cubicBezTo>
                      <a:cubicBezTo>
                        <a:pt x="1" y="9276"/>
                        <a:pt x="2680" y="11954"/>
                        <a:pt x="5978" y="11954"/>
                      </a:cubicBezTo>
                      <a:cubicBezTo>
                        <a:pt x="9276" y="11954"/>
                        <a:pt x="11955" y="9276"/>
                        <a:pt x="11955" y="5978"/>
                      </a:cubicBezTo>
                      <a:cubicBezTo>
                        <a:pt x="11955" y="2679"/>
                        <a:pt x="9276" y="1"/>
                        <a:pt x="5978" y="1"/>
                      </a:cubicBezTo>
                      <a:close/>
                    </a:path>
                  </a:pathLst>
                </a:custGeom>
                <a:solidFill>
                  <a:srgbClr val="FCBD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49"/>
              <p:cNvGrpSpPr/>
              <p:nvPr/>
            </p:nvGrpSpPr>
            <p:grpSpPr>
              <a:xfrm>
                <a:off x="4732657" y="3315384"/>
                <a:ext cx="374952" cy="374572"/>
                <a:chOff x="4201447" y="3817349"/>
                <a:chExt cx="346024" cy="345674"/>
              </a:xfrm>
            </p:grpSpPr>
            <p:sp>
              <p:nvSpPr>
                <p:cNvPr id="1147" name="Google Shape;1147;p4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9" name="Google Shape;1149;p49"/>
            <p:cNvGrpSpPr/>
            <p:nvPr/>
          </p:nvGrpSpPr>
          <p:grpSpPr>
            <a:xfrm>
              <a:off x="6529419" y="3711909"/>
              <a:ext cx="956596" cy="944315"/>
              <a:chOff x="3768864" y="3522050"/>
              <a:chExt cx="1098904" cy="1084796"/>
            </a:xfrm>
          </p:grpSpPr>
          <p:grpSp>
            <p:nvGrpSpPr>
              <p:cNvPr id="1150" name="Google Shape;1150;p49"/>
              <p:cNvGrpSpPr/>
              <p:nvPr/>
            </p:nvGrpSpPr>
            <p:grpSpPr>
              <a:xfrm>
                <a:off x="3768864" y="3522050"/>
                <a:ext cx="1098904" cy="1084796"/>
                <a:chOff x="3768864" y="3522050"/>
                <a:chExt cx="1098904" cy="1084796"/>
              </a:xfrm>
            </p:grpSpPr>
            <p:sp>
              <p:nvSpPr>
                <p:cNvPr id="1151" name="Google Shape;1151;p49"/>
                <p:cNvSpPr/>
                <p:nvPr/>
              </p:nvSpPr>
              <p:spPr>
                <a:xfrm>
                  <a:off x="3768864" y="3522050"/>
                  <a:ext cx="1098904" cy="1084796"/>
                </a:xfrm>
                <a:custGeom>
                  <a:rect b="b" l="l" r="r" t="t"/>
                  <a:pathLst>
                    <a:path extrusionOk="0" h="45134" w="45721">
                      <a:moveTo>
                        <a:pt x="22862" y="0"/>
                      </a:moveTo>
                      <a:cubicBezTo>
                        <a:pt x="22093" y="0"/>
                        <a:pt x="21325" y="295"/>
                        <a:pt x="20741" y="884"/>
                      </a:cubicBezTo>
                      <a:lnTo>
                        <a:pt x="1179" y="20446"/>
                      </a:lnTo>
                      <a:cubicBezTo>
                        <a:pt x="1" y="21613"/>
                        <a:pt x="1" y="23518"/>
                        <a:pt x="1179" y="24697"/>
                      </a:cubicBezTo>
                      <a:lnTo>
                        <a:pt x="20741" y="44259"/>
                      </a:lnTo>
                      <a:cubicBezTo>
                        <a:pt x="21325" y="44842"/>
                        <a:pt x="22093" y="45134"/>
                        <a:pt x="22862" y="45134"/>
                      </a:cubicBezTo>
                      <a:cubicBezTo>
                        <a:pt x="23631" y="45134"/>
                        <a:pt x="24402" y="44842"/>
                        <a:pt x="24992" y="44259"/>
                      </a:cubicBezTo>
                      <a:lnTo>
                        <a:pt x="44554" y="24697"/>
                      </a:lnTo>
                      <a:cubicBezTo>
                        <a:pt x="45721" y="23518"/>
                        <a:pt x="45721" y="21613"/>
                        <a:pt x="44554" y="20446"/>
                      </a:cubicBezTo>
                      <a:lnTo>
                        <a:pt x="36684" y="12576"/>
                      </a:lnTo>
                      <a:cubicBezTo>
                        <a:pt x="36279" y="12171"/>
                        <a:pt x="36362" y="11481"/>
                        <a:pt x="36850" y="11171"/>
                      </a:cubicBezTo>
                      <a:cubicBezTo>
                        <a:pt x="37565" y="10719"/>
                        <a:pt x="38327" y="10362"/>
                        <a:pt x="39124" y="10052"/>
                      </a:cubicBezTo>
                      <a:cubicBezTo>
                        <a:pt x="39613" y="9874"/>
                        <a:pt x="40053" y="9552"/>
                        <a:pt x="40410" y="9100"/>
                      </a:cubicBezTo>
                      <a:cubicBezTo>
                        <a:pt x="41172" y="8111"/>
                        <a:pt x="41220" y="6778"/>
                        <a:pt x="40518" y="5742"/>
                      </a:cubicBezTo>
                      <a:cubicBezTo>
                        <a:pt x="39931" y="4872"/>
                        <a:pt x="39013" y="4437"/>
                        <a:pt x="38094" y="4437"/>
                      </a:cubicBezTo>
                      <a:cubicBezTo>
                        <a:pt x="37352" y="4437"/>
                        <a:pt x="36610" y="4721"/>
                        <a:pt x="36041" y="5290"/>
                      </a:cubicBezTo>
                      <a:cubicBezTo>
                        <a:pt x="35731" y="5599"/>
                        <a:pt x="35505" y="5956"/>
                        <a:pt x="35362" y="6337"/>
                      </a:cubicBezTo>
                      <a:cubicBezTo>
                        <a:pt x="35076" y="7135"/>
                        <a:pt x="34719" y="7885"/>
                        <a:pt x="34267" y="8588"/>
                      </a:cubicBezTo>
                      <a:cubicBezTo>
                        <a:pt x="34091" y="8872"/>
                        <a:pt x="33796" y="9021"/>
                        <a:pt x="33498" y="9021"/>
                      </a:cubicBezTo>
                      <a:cubicBezTo>
                        <a:pt x="33271" y="9021"/>
                        <a:pt x="33042" y="8934"/>
                        <a:pt x="32862" y="8754"/>
                      </a:cubicBezTo>
                      <a:lnTo>
                        <a:pt x="24992" y="884"/>
                      </a:lnTo>
                      <a:cubicBezTo>
                        <a:pt x="24402" y="295"/>
                        <a:pt x="23631" y="0"/>
                        <a:pt x="22862" y="0"/>
                      </a:cubicBezTo>
                      <a:close/>
                    </a:path>
                  </a:pathLst>
                </a:custGeom>
                <a:solidFill>
                  <a:srgbClr val="EC3A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9"/>
                <p:cNvSpPr/>
                <p:nvPr/>
              </p:nvSpPr>
              <p:spPr>
                <a:xfrm>
                  <a:off x="3887041" y="3641743"/>
                  <a:ext cx="287338" cy="287026"/>
                </a:xfrm>
                <a:custGeom>
                  <a:rect b="b" l="l" r="r" t="t"/>
                  <a:pathLst>
                    <a:path extrusionOk="0" h="11942" w="11955">
                      <a:moveTo>
                        <a:pt x="5978" y="0"/>
                      </a:moveTo>
                      <a:cubicBezTo>
                        <a:pt x="2680" y="0"/>
                        <a:pt x="1" y="2667"/>
                        <a:pt x="1" y="5977"/>
                      </a:cubicBezTo>
                      <a:cubicBezTo>
                        <a:pt x="1" y="9275"/>
                        <a:pt x="2680" y="11942"/>
                        <a:pt x="5978" y="11942"/>
                      </a:cubicBezTo>
                      <a:cubicBezTo>
                        <a:pt x="9276" y="11942"/>
                        <a:pt x="11955" y="9275"/>
                        <a:pt x="11955" y="5977"/>
                      </a:cubicBezTo>
                      <a:cubicBezTo>
                        <a:pt x="11955" y="2667"/>
                        <a:pt x="9276" y="0"/>
                        <a:pt x="5978" y="0"/>
                      </a:cubicBezTo>
                      <a:close/>
                    </a:path>
                  </a:pathLst>
                </a:custGeom>
                <a:solidFill>
                  <a:srgbClr val="EC3A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 name="Google Shape;1153;p49"/>
              <p:cNvGrpSpPr/>
              <p:nvPr/>
            </p:nvGrpSpPr>
            <p:grpSpPr>
              <a:xfrm>
                <a:off x="4139616" y="3871555"/>
                <a:ext cx="357419" cy="357005"/>
                <a:chOff x="7482229" y="3351230"/>
                <a:chExt cx="357419" cy="357005"/>
              </a:xfrm>
            </p:grpSpPr>
            <p:sp>
              <p:nvSpPr>
                <p:cNvPr id="1154" name="Google Shape;1154;p49"/>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9"/>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9"/>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9"/>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9"/>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18"/>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solidFill>
                <a:schemeClr val="dk2"/>
              </a:solidFill>
            </a:endParaRPr>
          </a:p>
        </p:txBody>
      </p:sp>
      <p:grpSp>
        <p:nvGrpSpPr>
          <p:cNvPr id="199" name="Google Shape;199;p18"/>
          <p:cNvGrpSpPr/>
          <p:nvPr/>
        </p:nvGrpSpPr>
        <p:grpSpPr>
          <a:xfrm>
            <a:off x="2129274" y="3540775"/>
            <a:ext cx="2053200" cy="1047875"/>
            <a:chOff x="2129274" y="3540775"/>
            <a:chExt cx="2053200" cy="1047875"/>
          </a:xfrm>
        </p:grpSpPr>
        <p:sp>
          <p:nvSpPr>
            <p:cNvPr id="200" name="Google Shape;200;p18"/>
            <p:cNvSpPr txBox="1"/>
            <p:nvPr/>
          </p:nvSpPr>
          <p:spPr>
            <a:xfrm>
              <a:off x="2129274" y="4033350"/>
              <a:ext cx="2053200" cy="55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naheim"/>
                  <a:ea typeface="Anaheim"/>
                  <a:cs typeface="Anaheim"/>
                  <a:sym typeface="Anaheim"/>
                </a:rPr>
                <a:t>Saturn is a gas giant and has several rings</a:t>
              </a:r>
              <a:endParaRPr>
                <a:solidFill>
                  <a:schemeClr val="dk1"/>
                </a:solidFill>
                <a:latin typeface="Anaheim"/>
                <a:ea typeface="Anaheim"/>
                <a:cs typeface="Anaheim"/>
                <a:sym typeface="Anaheim"/>
              </a:endParaRPr>
            </a:p>
          </p:txBody>
        </p:sp>
        <p:sp>
          <p:nvSpPr>
            <p:cNvPr id="201" name="Google Shape;201;p18"/>
            <p:cNvSpPr txBox="1"/>
            <p:nvPr/>
          </p:nvSpPr>
          <p:spPr>
            <a:xfrm>
              <a:off x="2129274" y="3540775"/>
              <a:ext cx="2053200" cy="49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Anton"/>
                  <a:ea typeface="Anton"/>
                  <a:cs typeface="Anton"/>
                  <a:sym typeface="Anton"/>
                </a:rPr>
                <a:t>ANALYZE</a:t>
              </a:r>
              <a:endParaRPr sz="1800">
                <a:solidFill>
                  <a:schemeClr val="dk2"/>
                </a:solidFill>
                <a:latin typeface="Anton"/>
                <a:ea typeface="Anton"/>
                <a:cs typeface="Anton"/>
                <a:sym typeface="Anton"/>
              </a:endParaRPr>
            </a:p>
          </p:txBody>
        </p:sp>
      </p:grpSp>
      <p:grpSp>
        <p:nvGrpSpPr>
          <p:cNvPr id="202" name="Google Shape;202;p18"/>
          <p:cNvGrpSpPr/>
          <p:nvPr/>
        </p:nvGrpSpPr>
        <p:grpSpPr>
          <a:xfrm>
            <a:off x="6377504" y="1308750"/>
            <a:ext cx="2053228" cy="1047900"/>
            <a:chOff x="6377504" y="1308750"/>
            <a:chExt cx="2053228" cy="1047900"/>
          </a:xfrm>
        </p:grpSpPr>
        <p:sp>
          <p:nvSpPr>
            <p:cNvPr id="203" name="Google Shape;203;p18"/>
            <p:cNvSpPr txBox="1"/>
            <p:nvPr/>
          </p:nvSpPr>
          <p:spPr>
            <a:xfrm>
              <a:off x="6377532" y="1308750"/>
              <a:ext cx="2053200" cy="555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naheim"/>
                  <a:ea typeface="Anaheim"/>
                  <a:cs typeface="Anaheim"/>
                  <a:sym typeface="Anaheim"/>
                </a:rPr>
                <a:t>Venus is the second planet from the Sun</a:t>
              </a:r>
              <a:endParaRPr>
                <a:solidFill>
                  <a:schemeClr val="dk1"/>
                </a:solidFill>
                <a:latin typeface="Anaheim"/>
                <a:ea typeface="Anaheim"/>
                <a:cs typeface="Anaheim"/>
                <a:sym typeface="Anaheim"/>
              </a:endParaRPr>
            </a:p>
          </p:txBody>
        </p:sp>
        <p:sp>
          <p:nvSpPr>
            <p:cNvPr id="204" name="Google Shape;204;p18"/>
            <p:cNvSpPr txBox="1"/>
            <p:nvPr/>
          </p:nvSpPr>
          <p:spPr>
            <a:xfrm>
              <a:off x="6377504" y="1864050"/>
              <a:ext cx="20532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Anton"/>
                  <a:ea typeface="Anton"/>
                  <a:cs typeface="Anton"/>
                  <a:sym typeface="Anton"/>
                </a:rPr>
                <a:t>EVALUATE</a:t>
              </a:r>
              <a:endParaRPr sz="1800">
                <a:solidFill>
                  <a:schemeClr val="dk2"/>
                </a:solidFill>
                <a:latin typeface="Anton"/>
                <a:ea typeface="Anton"/>
                <a:cs typeface="Anton"/>
                <a:sym typeface="Anton"/>
              </a:endParaRPr>
            </a:p>
          </p:txBody>
        </p:sp>
      </p:grpSp>
      <p:grpSp>
        <p:nvGrpSpPr>
          <p:cNvPr id="205" name="Google Shape;205;p18"/>
          <p:cNvGrpSpPr/>
          <p:nvPr/>
        </p:nvGrpSpPr>
        <p:grpSpPr>
          <a:xfrm>
            <a:off x="3545323" y="1308750"/>
            <a:ext cx="2053284" cy="1047900"/>
            <a:chOff x="3545323" y="1308750"/>
            <a:chExt cx="2053284" cy="1047900"/>
          </a:xfrm>
        </p:grpSpPr>
        <p:sp>
          <p:nvSpPr>
            <p:cNvPr id="206" name="Google Shape;206;p18"/>
            <p:cNvSpPr txBox="1"/>
            <p:nvPr/>
          </p:nvSpPr>
          <p:spPr>
            <a:xfrm>
              <a:off x="3545323" y="1308750"/>
              <a:ext cx="2053200" cy="555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naheim"/>
                  <a:ea typeface="Anaheim"/>
                  <a:cs typeface="Anaheim"/>
                  <a:sym typeface="Anaheim"/>
                </a:rPr>
                <a:t>Mars is actually an extremely cold place</a:t>
              </a:r>
              <a:endParaRPr>
                <a:solidFill>
                  <a:schemeClr val="dk1"/>
                </a:solidFill>
                <a:latin typeface="Anaheim"/>
                <a:ea typeface="Anaheim"/>
                <a:cs typeface="Anaheim"/>
                <a:sym typeface="Anaheim"/>
              </a:endParaRPr>
            </a:p>
          </p:txBody>
        </p:sp>
        <p:sp>
          <p:nvSpPr>
            <p:cNvPr id="207" name="Google Shape;207;p18"/>
            <p:cNvSpPr txBox="1"/>
            <p:nvPr/>
          </p:nvSpPr>
          <p:spPr>
            <a:xfrm>
              <a:off x="3545406" y="1864050"/>
              <a:ext cx="20532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Anton"/>
                  <a:ea typeface="Anton"/>
                  <a:cs typeface="Anton"/>
                  <a:sym typeface="Anton"/>
                </a:rPr>
                <a:t>DESIGN</a:t>
              </a:r>
              <a:endParaRPr sz="1800">
                <a:solidFill>
                  <a:schemeClr val="dk2"/>
                </a:solidFill>
                <a:latin typeface="Anton"/>
                <a:ea typeface="Anton"/>
                <a:cs typeface="Anton"/>
                <a:sym typeface="Anton"/>
              </a:endParaRPr>
            </a:p>
          </p:txBody>
        </p:sp>
      </p:grpSp>
      <p:grpSp>
        <p:nvGrpSpPr>
          <p:cNvPr id="208" name="Google Shape;208;p18"/>
          <p:cNvGrpSpPr/>
          <p:nvPr/>
        </p:nvGrpSpPr>
        <p:grpSpPr>
          <a:xfrm>
            <a:off x="713225" y="1308750"/>
            <a:ext cx="2053200" cy="1047900"/>
            <a:chOff x="713225" y="1308750"/>
            <a:chExt cx="2053200" cy="1047900"/>
          </a:xfrm>
        </p:grpSpPr>
        <p:sp>
          <p:nvSpPr>
            <p:cNvPr id="209" name="Google Shape;209;p18"/>
            <p:cNvSpPr txBox="1"/>
            <p:nvPr/>
          </p:nvSpPr>
          <p:spPr>
            <a:xfrm>
              <a:off x="713225" y="1308750"/>
              <a:ext cx="2053200" cy="555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naheim"/>
                  <a:ea typeface="Anaheim"/>
                  <a:cs typeface="Anaheim"/>
                  <a:sym typeface="Anaheim"/>
                </a:rPr>
                <a:t>Mercury is the smallest planet in the sky</a:t>
              </a:r>
              <a:endParaRPr>
                <a:solidFill>
                  <a:schemeClr val="dk1"/>
                </a:solidFill>
                <a:latin typeface="Anaheim"/>
                <a:ea typeface="Anaheim"/>
                <a:cs typeface="Anaheim"/>
                <a:sym typeface="Anaheim"/>
              </a:endParaRPr>
            </a:p>
          </p:txBody>
        </p:sp>
        <p:sp>
          <p:nvSpPr>
            <p:cNvPr id="210" name="Google Shape;210;p18"/>
            <p:cNvSpPr txBox="1"/>
            <p:nvPr/>
          </p:nvSpPr>
          <p:spPr>
            <a:xfrm>
              <a:off x="713225" y="1864050"/>
              <a:ext cx="2053200" cy="4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Anton"/>
                  <a:ea typeface="Anton"/>
                  <a:cs typeface="Anton"/>
                  <a:sym typeface="Anton"/>
                </a:rPr>
                <a:t>DEFINE</a:t>
              </a:r>
              <a:endParaRPr sz="1800">
                <a:solidFill>
                  <a:schemeClr val="dk2"/>
                </a:solidFill>
                <a:latin typeface="Anton"/>
                <a:ea typeface="Anton"/>
                <a:cs typeface="Anton"/>
                <a:sym typeface="Anton"/>
              </a:endParaRPr>
            </a:p>
          </p:txBody>
        </p:sp>
      </p:grpSp>
      <p:grpSp>
        <p:nvGrpSpPr>
          <p:cNvPr id="211" name="Google Shape;211;p18"/>
          <p:cNvGrpSpPr/>
          <p:nvPr/>
        </p:nvGrpSpPr>
        <p:grpSpPr>
          <a:xfrm>
            <a:off x="4961455" y="3540775"/>
            <a:ext cx="2053200" cy="1047875"/>
            <a:chOff x="4961455" y="3540775"/>
            <a:chExt cx="2053200" cy="1047875"/>
          </a:xfrm>
        </p:grpSpPr>
        <p:sp>
          <p:nvSpPr>
            <p:cNvPr id="212" name="Google Shape;212;p18"/>
            <p:cNvSpPr txBox="1"/>
            <p:nvPr/>
          </p:nvSpPr>
          <p:spPr>
            <a:xfrm>
              <a:off x="4961455" y="4033350"/>
              <a:ext cx="2053200" cy="55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naheim"/>
                  <a:ea typeface="Anaheim"/>
                  <a:cs typeface="Anaheim"/>
                  <a:sym typeface="Anaheim"/>
                </a:rPr>
                <a:t>Jupiter is the biggest planet in the sky</a:t>
              </a:r>
              <a:endParaRPr>
                <a:solidFill>
                  <a:schemeClr val="dk1"/>
                </a:solidFill>
                <a:latin typeface="Anaheim"/>
                <a:ea typeface="Anaheim"/>
                <a:cs typeface="Anaheim"/>
                <a:sym typeface="Anaheim"/>
              </a:endParaRPr>
            </a:p>
          </p:txBody>
        </p:sp>
        <p:sp>
          <p:nvSpPr>
            <p:cNvPr id="213" name="Google Shape;213;p18"/>
            <p:cNvSpPr txBox="1"/>
            <p:nvPr/>
          </p:nvSpPr>
          <p:spPr>
            <a:xfrm>
              <a:off x="4961455" y="3540775"/>
              <a:ext cx="2053200" cy="49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2"/>
                  </a:solidFill>
                  <a:latin typeface="Anton"/>
                  <a:ea typeface="Anton"/>
                  <a:cs typeface="Anton"/>
                  <a:sym typeface="Anton"/>
                </a:rPr>
                <a:t>IMPLEMENT</a:t>
              </a:r>
              <a:endParaRPr sz="1800">
                <a:solidFill>
                  <a:schemeClr val="dk2"/>
                </a:solidFill>
                <a:latin typeface="Anton"/>
                <a:ea typeface="Anton"/>
                <a:cs typeface="Anton"/>
                <a:sym typeface="Anton"/>
              </a:endParaRPr>
            </a:p>
          </p:txBody>
        </p:sp>
      </p:grpSp>
      <p:cxnSp>
        <p:nvCxnSpPr>
          <p:cNvPr id="214" name="Google Shape;214;p18"/>
          <p:cNvCxnSpPr>
            <a:stCxn id="215" idx="3"/>
            <a:endCxn id="216" idx="0"/>
          </p:cNvCxnSpPr>
          <p:nvPr/>
        </p:nvCxnSpPr>
        <p:spPr>
          <a:xfrm flipH="1" rot="10800000">
            <a:off x="2092817" y="2596813"/>
            <a:ext cx="1063200" cy="351900"/>
          </a:xfrm>
          <a:prstGeom prst="bentConnector4">
            <a:avLst>
              <a:gd fmla="val 33439" name="adj1"/>
              <a:gd fmla="val 167711" name="adj2"/>
            </a:avLst>
          </a:prstGeom>
          <a:noFill/>
          <a:ln cap="flat" cmpd="sng" w="9525">
            <a:solidFill>
              <a:schemeClr val="dk1"/>
            </a:solidFill>
            <a:prstDash val="solid"/>
            <a:round/>
            <a:headEnd len="med" w="med" type="none"/>
            <a:tailEnd len="med" w="med" type="diamond"/>
          </a:ln>
        </p:spPr>
      </p:cxnSp>
      <p:cxnSp>
        <p:nvCxnSpPr>
          <p:cNvPr id="217" name="Google Shape;217;p18"/>
          <p:cNvCxnSpPr>
            <a:stCxn id="216" idx="3"/>
            <a:endCxn id="218" idx="2"/>
          </p:cNvCxnSpPr>
          <p:nvPr/>
        </p:nvCxnSpPr>
        <p:spPr>
          <a:xfrm>
            <a:off x="3507969" y="2948713"/>
            <a:ext cx="1064100" cy="352200"/>
          </a:xfrm>
          <a:prstGeom prst="bentConnector4">
            <a:avLst>
              <a:gd fmla="val 33454" name="adj1"/>
              <a:gd fmla="val 167568" name="adj2"/>
            </a:avLst>
          </a:prstGeom>
          <a:noFill/>
          <a:ln cap="flat" cmpd="sng" w="9525">
            <a:solidFill>
              <a:schemeClr val="dk1"/>
            </a:solidFill>
            <a:prstDash val="solid"/>
            <a:round/>
            <a:headEnd len="med" w="med" type="none"/>
            <a:tailEnd len="med" w="med" type="diamond"/>
          </a:ln>
        </p:spPr>
      </p:cxnSp>
      <p:cxnSp>
        <p:nvCxnSpPr>
          <p:cNvPr id="219" name="Google Shape;219;p18"/>
          <p:cNvCxnSpPr>
            <a:stCxn id="218" idx="3"/>
            <a:endCxn id="220" idx="0"/>
          </p:cNvCxnSpPr>
          <p:nvPr/>
        </p:nvCxnSpPr>
        <p:spPr>
          <a:xfrm flipH="1" rot="10800000">
            <a:off x="4924038" y="2596813"/>
            <a:ext cx="1064100" cy="351900"/>
          </a:xfrm>
          <a:prstGeom prst="bentConnector4">
            <a:avLst>
              <a:gd fmla="val 33454" name="adj1"/>
              <a:gd fmla="val 167711" name="adj2"/>
            </a:avLst>
          </a:prstGeom>
          <a:noFill/>
          <a:ln cap="flat" cmpd="sng" w="9525">
            <a:solidFill>
              <a:schemeClr val="dk1"/>
            </a:solidFill>
            <a:prstDash val="solid"/>
            <a:round/>
            <a:headEnd len="med" w="med" type="none"/>
            <a:tailEnd len="med" w="med" type="diamond"/>
          </a:ln>
        </p:spPr>
      </p:cxnSp>
      <p:cxnSp>
        <p:nvCxnSpPr>
          <p:cNvPr id="221" name="Google Shape;221;p18"/>
          <p:cNvCxnSpPr>
            <a:stCxn id="220" idx="3"/>
            <a:endCxn id="222" idx="2"/>
          </p:cNvCxnSpPr>
          <p:nvPr/>
        </p:nvCxnSpPr>
        <p:spPr>
          <a:xfrm>
            <a:off x="6340106" y="2948713"/>
            <a:ext cx="1064100" cy="352200"/>
          </a:xfrm>
          <a:prstGeom prst="bentConnector4">
            <a:avLst>
              <a:gd fmla="val 33454" name="adj1"/>
              <a:gd fmla="val 167568" name="adj2"/>
            </a:avLst>
          </a:prstGeom>
          <a:noFill/>
          <a:ln cap="flat" cmpd="sng" w="9525">
            <a:solidFill>
              <a:schemeClr val="dk1"/>
            </a:solidFill>
            <a:prstDash val="solid"/>
            <a:round/>
            <a:headEnd len="med" w="med" type="none"/>
            <a:tailEnd len="med" w="med" type="diamond"/>
          </a:ln>
        </p:spPr>
      </p:cxnSp>
      <p:grpSp>
        <p:nvGrpSpPr>
          <p:cNvPr id="223" name="Google Shape;223;p18"/>
          <p:cNvGrpSpPr/>
          <p:nvPr/>
        </p:nvGrpSpPr>
        <p:grpSpPr>
          <a:xfrm>
            <a:off x="1387817" y="2596663"/>
            <a:ext cx="705000" cy="704100"/>
            <a:chOff x="1387817" y="2596663"/>
            <a:chExt cx="705000" cy="704100"/>
          </a:xfrm>
        </p:grpSpPr>
        <p:sp>
          <p:nvSpPr>
            <p:cNvPr id="215" name="Google Shape;215;p18"/>
            <p:cNvSpPr/>
            <p:nvPr/>
          </p:nvSpPr>
          <p:spPr>
            <a:xfrm>
              <a:off x="1387817" y="2596663"/>
              <a:ext cx="705000" cy="70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 name="Google Shape;224;p18"/>
            <p:cNvGrpSpPr/>
            <p:nvPr/>
          </p:nvGrpSpPr>
          <p:grpSpPr>
            <a:xfrm>
              <a:off x="1502388" y="2704306"/>
              <a:ext cx="475875" cy="471975"/>
              <a:chOff x="1002300" y="1192150"/>
              <a:chExt cx="475875" cy="471975"/>
            </a:xfrm>
          </p:grpSpPr>
          <p:sp>
            <p:nvSpPr>
              <p:cNvPr id="225" name="Google Shape;225;p18"/>
              <p:cNvSpPr/>
              <p:nvPr/>
            </p:nvSpPr>
            <p:spPr>
              <a:xfrm>
                <a:off x="1247625" y="1381700"/>
                <a:ext cx="39700" cy="38825"/>
              </a:xfrm>
              <a:custGeom>
                <a:rect b="b" l="l" r="r" t="t"/>
                <a:pathLst>
                  <a:path extrusionOk="0" h="1553" w="1588">
                    <a:moveTo>
                      <a:pt x="1195" y="1"/>
                    </a:moveTo>
                    <a:cubicBezTo>
                      <a:pt x="1103" y="1"/>
                      <a:pt x="1012" y="36"/>
                      <a:pt x="942" y="105"/>
                    </a:cubicBezTo>
                    <a:lnTo>
                      <a:pt x="140" y="907"/>
                    </a:lnTo>
                    <a:cubicBezTo>
                      <a:pt x="1" y="1047"/>
                      <a:pt x="1" y="1273"/>
                      <a:pt x="140" y="1413"/>
                    </a:cubicBezTo>
                    <a:cubicBezTo>
                      <a:pt x="210" y="1482"/>
                      <a:pt x="349" y="1552"/>
                      <a:pt x="437" y="1552"/>
                    </a:cubicBezTo>
                    <a:cubicBezTo>
                      <a:pt x="506" y="1552"/>
                      <a:pt x="576" y="1482"/>
                      <a:pt x="646" y="1413"/>
                    </a:cubicBezTo>
                    <a:lnTo>
                      <a:pt x="1448" y="611"/>
                    </a:lnTo>
                    <a:cubicBezTo>
                      <a:pt x="1587" y="471"/>
                      <a:pt x="1587" y="245"/>
                      <a:pt x="1448" y="105"/>
                    </a:cubicBezTo>
                    <a:cubicBezTo>
                      <a:pt x="1378" y="36"/>
                      <a:pt x="1286" y="1"/>
                      <a:pt x="1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8"/>
              <p:cNvSpPr/>
              <p:nvPr/>
            </p:nvSpPr>
            <p:spPr>
              <a:xfrm>
                <a:off x="1198400" y="1430525"/>
                <a:ext cx="40100" cy="39225"/>
              </a:xfrm>
              <a:custGeom>
                <a:rect b="b" l="l" r="r" t="t"/>
                <a:pathLst>
                  <a:path extrusionOk="0" h="1569" w="1604">
                    <a:moveTo>
                      <a:pt x="1201" y="0"/>
                    </a:moveTo>
                    <a:cubicBezTo>
                      <a:pt x="1111" y="0"/>
                      <a:pt x="1020" y="35"/>
                      <a:pt x="941" y="105"/>
                    </a:cubicBezTo>
                    <a:lnTo>
                      <a:pt x="140" y="906"/>
                    </a:lnTo>
                    <a:cubicBezTo>
                      <a:pt x="0" y="1063"/>
                      <a:pt x="0" y="1273"/>
                      <a:pt x="140" y="1412"/>
                    </a:cubicBezTo>
                    <a:cubicBezTo>
                      <a:pt x="227" y="1499"/>
                      <a:pt x="366" y="1569"/>
                      <a:pt x="436" y="1569"/>
                    </a:cubicBezTo>
                    <a:cubicBezTo>
                      <a:pt x="506" y="1569"/>
                      <a:pt x="575" y="1499"/>
                      <a:pt x="662" y="1412"/>
                    </a:cubicBezTo>
                    <a:lnTo>
                      <a:pt x="1447" y="628"/>
                    </a:lnTo>
                    <a:cubicBezTo>
                      <a:pt x="1604" y="471"/>
                      <a:pt x="1604" y="261"/>
                      <a:pt x="1447" y="105"/>
                    </a:cubicBezTo>
                    <a:cubicBezTo>
                      <a:pt x="1377" y="35"/>
                      <a:pt x="1290" y="0"/>
                      <a:pt x="1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8"/>
              <p:cNvSpPr/>
              <p:nvPr/>
            </p:nvSpPr>
            <p:spPr>
              <a:xfrm>
                <a:off x="1002300" y="1626625"/>
                <a:ext cx="40100" cy="37500"/>
              </a:xfrm>
              <a:custGeom>
                <a:rect b="b" l="l" r="r" t="t"/>
                <a:pathLst>
                  <a:path extrusionOk="0" h="1500" w="1604">
                    <a:moveTo>
                      <a:pt x="1201" y="0"/>
                    </a:moveTo>
                    <a:cubicBezTo>
                      <a:pt x="1111" y="0"/>
                      <a:pt x="1020" y="35"/>
                      <a:pt x="941" y="105"/>
                    </a:cubicBezTo>
                    <a:lnTo>
                      <a:pt x="139" y="906"/>
                    </a:lnTo>
                    <a:cubicBezTo>
                      <a:pt x="0" y="1063"/>
                      <a:pt x="0" y="1273"/>
                      <a:pt x="139" y="1412"/>
                    </a:cubicBezTo>
                    <a:cubicBezTo>
                      <a:pt x="227" y="1499"/>
                      <a:pt x="366" y="1499"/>
                      <a:pt x="436" y="1499"/>
                    </a:cubicBezTo>
                    <a:cubicBezTo>
                      <a:pt x="506" y="1499"/>
                      <a:pt x="662" y="1499"/>
                      <a:pt x="732" y="1412"/>
                    </a:cubicBezTo>
                    <a:lnTo>
                      <a:pt x="1447" y="628"/>
                    </a:lnTo>
                    <a:cubicBezTo>
                      <a:pt x="1604" y="471"/>
                      <a:pt x="1604" y="262"/>
                      <a:pt x="1447" y="105"/>
                    </a:cubicBezTo>
                    <a:cubicBezTo>
                      <a:pt x="1377" y="35"/>
                      <a:pt x="1290" y="0"/>
                      <a:pt x="1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8"/>
              <p:cNvSpPr/>
              <p:nvPr/>
            </p:nvSpPr>
            <p:spPr>
              <a:xfrm>
                <a:off x="1149575" y="1479750"/>
                <a:ext cx="39675" cy="38825"/>
              </a:xfrm>
              <a:custGeom>
                <a:rect b="b" l="l" r="r" t="t"/>
                <a:pathLst>
                  <a:path extrusionOk="0" h="1553" w="1587">
                    <a:moveTo>
                      <a:pt x="1195" y="1"/>
                    </a:moveTo>
                    <a:cubicBezTo>
                      <a:pt x="1103" y="1"/>
                      <a:pt x="1012" y="36"/>
                      <a:pt x="942" y="105"/>
                    </a:cubicBezTo>
                    <a:lnTo>
                      <a:pt x="140" y="907"/>
                    </a:lnTo>
                    <a:cubicBezTo>
                      <a:pt x="1" y="1047"/>
                      <a:pt x="1" y="1273"/>
                      <a:pt x="140" y="1413"/>
                    </a:cubicBezTo>
                    <a:cubicBezTo>
                      <a:pt x="210" y="1482"/>
                      <a:pt x="349" y="1552"/>
                      <a:pt x="437" y="1552"/>
                    </a:cubicBezTo>
                    <a:cubicBezTo>
                      <a:pt x="506" y="1552"/>
                      <a:pt x="576" y="1482"/>
                      <a:pt x="646" y="1413"/>
                    </a:cubicBezTo>
                    <a:lnTo>
                      <a:pt x="1448" y="611"/>
                    </a:lnTo>
                    <a:cubicBezTo>
                      <a:pt x="1587" y="471"/>
                      <a:pt x="1587" y="245"/>
                      <a:pt x="1448" y="105"/>
                    </a:cubicBezTo>
                    <a:cubicBezTo>
                      <a:pt x="1378" y="36"/>
                      <a:pt x="1286" y="1"/>
                      <a:pt x="11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8"/>
              <p:cNvSpPr/>
              <p:nvPr/>
            </p:nvSpPr>
            <p:spPr>
              <a:xfrm>
                <a:off x="1443725" y="1192150"/>
                <a:ext cx="34450" cy="32275"/>
              </a:xfrm>
              <a:custGeom>
                <a:rect b="b" l="l" r="r" t="t"/>
                <a:pathLst>
                  <a:path extrusionOk="0" h="1291" w="1378">
                    <a:moveTo>
                      <a:pt x="975" y="0"/>
                    </a:moveTo>
                    <a:cubicBezTo>
                      <a:pt x="885" y="0"/>
                      <a:pt x="794" y="18"/>
                      <a:pt x="716" y="52"/>
                    </a:cubicBezTo>
                    <a:lnTo>
                      <a:pt x="140" y="645"/>
                    </a:lnTo>
                    <a:cubicBezTo>
                      <a:pt x="1" y="785"/>
                      <a:pt x="1" y="1011"/>
                      <a:pt x="140" y="1151"/>
                    </a:cubicBezTo>
                    <a:cubicBezTo>
                      <a:pt x="210" y="1220"/>
                      <a:pt x="280" y="1290"/>
                      <a:pt x="437" y="1290"/>
                    </a:cubicBezTo>
                    <a:cubicBezTo>
                      <a:pt x="506" y="1290"/>
                      <a:pt x="576" y="1220"/>
                      <a:pt x="646" y="1151"/>
                    </a:cubicBezTo>
                    <a:lnTo>
                      <a:pt x="1221" y="645"/>
                    </a:lnTo>
                    <a:cubicBezTo>
                      <a:pt x="1378" y="488"/>
                      <a:pt x="1378" y="209"/>
                      <a:pt x="1221" y="52"/>
                    </a:cubicBezTo>
                    <a:cubicBezTo>
                      <a:pt x="1151" y="18"/>
                      <a:pt x="1064" y="0"/>
                      <a:pt x="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8"/>
              <p:cNvSpPr/>
              <p:nvPr/>
            </p:nvSpPr>
            <p:spPr>
              <a:xfrm>
                <a:off x="1296450" y="1332475"/>
                <a:ext cx="40100" cy="39225"/>
              </a:xfrm>
              <a:custGeom>
                <a:rect b="b" l="l" r="r" t="t"/>
                <a:pathLst>
                  <a:path extrusionOk="0" h="1569" w="1604">
                    <a:moveTo>
                      <a:pt x="1201" y="0"/>
                    </a:moveTo>
                    <a:cubicBezTo>
                      <a:pt x="1111" y="0"/>
                      <a:pt x="1020" y="35"/>
                      <a:pt x="941" y="105"/>
                    </a:cubicBezTo>
                    <a:lnTo>
                      <a:pt x="140" y="906"/>
                    </a:lnTo>
                    <a:cubicBezTo>
                      <a:pt x="0" y="1063"/>
                      <a:pt x="0" y="1272"/>
                      <a:pt x="140" y="1412"/>
                    </a:cubicBezTo>
                    <a:cubicBezTo>
                      <a:pt x="227" y="1499"/>
                      <a:pt x="366" y="1569"/>
                      <a:pt x="436" y="1569"/>
                    </a:cubicBezTo>
                    <a:cubicBezTo>
                      <a:pt x="506" y="1569"/>
                      <a:pt x="575" y="1499"/>
                      <a:pt x="662" y="1412"/>
                    </a:cubicBezTo>
                    <a:lnTo>
                      <a:pt x="1447" y="628"/>
                    </a:lnTo>
                    <a:cubicBezTo>
                      <a:pt x="1604" y="471"/>
                      <a:pt x="1604" y="261"/>
                      <a:pt x="1447" y="105"/>
                    </a:cubicBezTo>
                    <a:cubicBezTo>
                      <a:pt x="1377" y="35"/>
                      <a:pt x="1290" y="0"/>
                      <a:pt x="1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8"/>
              <p:cNvSpPr/>
              <p:nvPr/>
            </p:nvSpPr>
            <p:spPr>
              <a:xfrm>
                <a:off x="1016675" y="1204350"/>
                <a:ext cx="446700" cy="446700"/>
              </a:xfrm>
              <a:custGeom>
                <a:rect b="b" l="l" r="r" t="t"/>
                <a:pathLst>
                  <a:path extrusionOk="0" h="17868" w="17868">
                    <a:moveTo>
                      <a:pt x="4079" y="802"/>
                    </a:moveTo>
                    <a:lnTo>
                      <a:pt x="4079" y="1674"/>
                    </a:lnTo>
                    <a:lnTo>
                      <a:pt x="2406" y="1674"/>
                    </a:lnTo>
                    <a:lnTo>
                      <a:pt x="2406" y="802"/>
                    </a:lnTo>
                    <a:close/>
                    <a:moveTo>
                      <a:pt x="13074" y="4881"/>
                    </a:moveTo>
                    <a:lnTo>
                      <a:pt x="13074" y="13074"/>
                    </a:lnTo>
                    <a:lnTo>
                      <a:pt x="4794" y="13074"/>
                    </a:lnTo>
                    <a:lnTo>
                      <a:pt x="4794" y="4881"/>
                    </a:lnTo>
                    <a:close/>
                    <a:moveTo>
                      <a:pt x="17153" y="13806"/>
                    </a:moveTo>
                    <a:lnTo>
                      <a:pt x="17153" y="15549"/>
                    </a:lnTo>
                    <a:lnTo>
                      <a:pt x="16281" y="15549"/>
                    </a:lnTo>
                    <a:lnTo>
                      <a:pt x="16281" y="13806"/>
                    </a:lnTo>
                    <a:close/>
                    <a:moveTo>
                      <a:pt x="2040" y="0"/>
                    </a:moveTo>
                    <a:cubicBezTo>
                      <a:pt x="1900" y="0"/>
                      <a:pt x="1831" y="87"/>
                      <a:pt x="1743" y="157"/>
                    </a:cubicBezTo>
                    <a:cubicBezTo>
                      <a:pt x="1674" y="227"/>
                      <a:pt x="1674" y="297"/>
                      <a:pt x="1674" y="366"/>
                    </a:cubicBezTo>
                    <a:lnTo>
                      <a:pt x="1674" y="1674"/>
                    </a:lnTo>
                    <a:lnTo>
                      <a:pt x="366" y="1674"/>
                    </a:lnTo>
                    <a:cubicBezTo>
                      <a:pt x="297" y="1674"/>
                      <a:pt x="227" y="1674"/>
                      <a:pt x="157" y="1743"/>
                    </a:cubicBezTo>
                    <a:cubicBezTo>
                      <a:pt x="87" y="1831"/>
                      <a:pt x="0" y="1970"/>
                      <a:pt x="0" y="2040"/>
                    </a:cubicBezTo>
                    <a:lnTo>
                      <a:pt x="0" y="4515"/>
                    </a:lnTo>
                    <a:cubicBezTo>
                      <a:pt x="0" y="4585"/>
                      <a:pt x="87" y="4654"/>
                      <a:pt x="157" y="4724"/>
                    </a:cubicBezTo>
                    <a:cubicBezTo>
                      <a:pt x="227" y="4794"/>
                      <a:pt x="297" y="4881"/>
                      <a:pt x="366" y="4881"/>
                    </a:cubicBezTo>
                    <a:lnTo>
                      <a:pt x="1674" y="4881"/>
                    </a:lnTo>
                    <a:lnTo>
                      <a:pt x="1674" y="6694"/>
                    </a:lnTo>
                    <a:cubicBezTo>
                      <a:pt x="1674" y="6903"/>
                      <a:pt x="1831" y="7130"/>
                      <a:pt x="2040" y="7130"/>
                    </a:cubicBezTo>
                    <a:cubicBezTo>
                      <a:pt x="2266" y="7130"/>
                      <a:pt x="2406" y="6903"/>
                      <a:pt x="2406" y="6694"/>
                    </a:cubicBezTo>
                    <a:lnTo>
                      <a:pt x="2406" y="4881"/>
                    </a:lnTo>
                    <a:lnTo>
                      <a:pt x="4079" y="4881"/>
                    </a:lnTo>
                    <a:lnTo>
                      <a:pt x="4079" y="13440"/>
                    </a:lnTo>
                    <a:cubicBezTo>
                      <a:pt x="4079" y="13509"/>
                      <a:pt x="4149" y="13666"/>
                      <a:pt x="4219" y="13736"/>
                    </a:cubicBezTo>
                    <a:cubicBezTo>
                      <a:pt x="4288" y="13806"/>
                      <a:pt x="4358" y="13806"/>
                      <a:pt x="4445" y="13806"/>
                    </a:cubicBezTo>
                    <a:lnTo>
                      <a:pt x="13074" y="13806"/>
                    </a:lnTo>
                    <a:lnTo>
                      <a:pt x="13074" y="15549"/>
                    </a:lnTo>
                    <a:lnTo>
                      <a:pt x="2406" y="15549"/>
                    </a:lnTo>
                    <a:lnTo>
                      <a:pt x="2406" y="10023"/>
                    </a:lnTo>
                    <a:cubicBezTo>
                      <a:pt x="2406" y="9814"/>
                      <a:pt x="2266" y="9675"/>
                      <a:pt x="2040" y="9675"/>
                    </a:cubicBezTo>
                    <a:cubicBezTo>
                      <a:pt x="1831" y="9675"/>
                      <a:pt x="1674" y="9814"/>
                      <a:pt x="1674" y="10023"/>
                    </a:cubicBezTo>
                    <a:lnTo>
                      <a:pt x="1674" y="15775"/>
                    </a:lnTo>
                    <a:lnTo>
                      <a:pt x="1534" y="15845"/>
                    </a:lnTo>
                    <a:cubicBezTo>
                      <a:pt x="1395" y="15985"/>
                      <a:pt x="1395" y="16211"/>
                      <a:pt x="1534" y="16351"/>
                    </a:cubicBezTo>
                    <a:cubicBezTo>
                      <a:pt x="1604" y="16420"/>
                      <a:pt x="1743" y="16420"/>
                      <a:pt x="1831" y="16420"/>
                    </a:cubicBezTo>
                    <a:cubicBezTo>
                      <a:pt x="1900" y="16420"/>
                      <a:pt x="2040" y="16420"/>
                      <a:pt x="2109" y="16351"/>
                    </a:cubicBezTo>
                    <a:lnTo>
                      <a:pt x="2179" y="16281"/>
                    </a:lnTo>
                    <a:lnTo>
                      <a:pt x="13074" y="16281"/>
                    </a:lnTo>
                    <a:lnTo>
                      <a:pt x="13074" y="17519"/>
                    </a:lnTo>
                    <a:cubicBezTo>
                      <a:pt x="13074" y="17588"/>
                      <a:pt x="13074" y="17728"/>
                      <a:pt x="13161" y="17797"/>
                    </a:cubicBezTo>
                    <a:cubicBezTo>
                      <a:pt x="13231" y="17867"/>
                      <a:pt x="13300" y="17867"/>
                      <a:pt x="13440" y="17867"/>
                    </a:cubicBezTo>
                    <a:lnTo>
                      <a:pt x="15845" y="17867"/>
                    </a:lnTo>
                    <a:cubicBezTo>
                      <a:pt x="15985" y="17867"/>
                      <a:pt x="16054" y="17867"/>
                      <a:pt x="16124" y="17797"/>
                    </a:cubicBezTo>
                    <a:cubicBezTo>
                      <a:pt x="16211" y="17728"/>
                      <a:pt x="16281" y="17588"/>
                      <a:pt x="16281" y="17519"/>
                    </a:cubicBezTo>
                    <a:lnTo>
                      <a:pt x="16281" y="16281"/>
                    </a:lnTo>
                    <a:lnTo>
                      <a:pt x="17519" y="16281"/>
                    </a:lnTo>
                    <a:cubicBezTo>
                      <a:pt x="17588" y="16281"/>
                      <a:pt x="17728" y="16211"/>
                      <a:pt x="17728" y="16124"/>
                    </a:cubicBezTo>
                    <a:cubicBezTo>
                      <a:pt x="17798" y="16054"/>
                      <a:pt x="17867" y="15985"/>
                      <a:pt x="17867" y="15915"/>
                    </a:cubicBezTo>
                    <a:lnTo>
                      <a:pt x="17867" y="13440"/>
                    </a:lnTo>
                    <a:cubicBezTo>
                      <a:pt x="17867" y="13370"/>
                      <a:pt x="17798" y="13231"/>
                      <a:pt x="17728" y="13161"/>
                    </a:cubicBezTo>
                    <a:cubicBezTo>
                      <a:pt x="17728" y="13074"/>
                      <a:pt x="17588" y="13074"/>
                      <a:pt x="17519" y="13074"/>
                    </a:cubicBezTo>
                    <a:lnTo>
                      <a:pt x="16281" y="13074"/>
                    </a:lnTo>
                    <a:lnTo>
                      <a:pt x="16281" y="11191"/>
                    </a:lnTo>
                    <a:cubicBezTo>
                      <a:pt x="16281" y="10982"/>
                      <a:pt x="16054" y="10825"/>
                      <a:pt x="15845" y="10825"/>
                    </a:cubicBezTo>
                    <a:cubicBezTo>
                      <a:pt x="15688" y="10825"/>
                      <a:pt x="15479" y="10982"/>
                      <a:pt x="15479" y="11191"/>
                    </a:cubicBezTo>
                    <a:lnTo>
                      <a:pt x="15479" y="17153"/>
                    </a:lnTo>
                    <a:lnTo>
                      <a:pt x="13806" y="17153"/>
                    </a:lnTo>
                    <a:lnTo>
                      <a:pt x="13806" y="4515"/>
                    </a:lnTo>
                    <a:cubicBezTo>
                      <a:pt x="13806" y="4358"/>
                      <a:pt x="13736" y="4288"/>
                      <a:pt x="13666" y="4219"/>
                    </a:cubicBezTo>
                    <a:cubicBezTo>
                      <a:pt x="13597" y="4149"/>
                      <a:pt x="13509" y="4079"/>
                      <a:pt x="13440" y="4079"/>
                    </a:cubicBezTo>
                    <a:lnTo>
                      <a:pt x="732" y="4079"/>
                    </a:lnTo>
                    <a:lnTo>
                      <a:pt x="732" y="2406"/>
                    </a:lnTo>
                    <a:lnTo>
                      <a:pt x="15479" y="2406"/>
                    </a:lnTo>
                    <a:lnTo>
                      <a:pt x="15479" y="7844"/>
                    </a:lnTo>
                    <a:cubicBezTo>
                      <a:pt x="15479" y="8071"/>
                      <a:pt x="15688" y="8210"/>
                      <a:pt x="15845" y="8210"/>
                    </a:cubicBezTo>
                    <a:cubicBezTo>
                      <a:pt x="16054" y="8210"/>
                      <a:pt x="16281" y="8071"/>
                      <a:pt x="16281" y="7844"/>
                    </a:cubicBezTo>
                    <a:lnTo>
                      <a:pt x="16281" y="2179"/>
                    </a:lnTo>
                    <a:lnTo>
                      <a:pt x="16560" y="1831"/>
                    </a:lnTo>
                    <a:cubicBezTo>
                      <a:pt x="16717" y="1674"/>
                      <a:pt x="16717" y="1464"/>
                      <a:pt x="16560" y="1308"/>
                    </a:cubicBezTo>
                    <a:cubicBezTo>
                      <a:pt x="16490" y="1238"/>
                      <a:pt x="16403" y="1203"/>
                      <a:pt x="16314" y="1203"/>
                    </a:cubicBezTo>
                    <a:cubicBezTo>
                      <a:pt x="16224" y="1203"/>
                      <a:pt x="16133" y="1238"/>
                      <a:pt x="16054" y="1308"/>
                    </a:cubicBezTo>
                    <a:lnTo>
                      <a:pt x="15688" y="1674"/>
                    </a:lnTo>
                    <a:lnTo>
                      <a:pt x="4794" y="1674"/>
                    </a:lnTo>
                    <a:lnTo>
                      <a:pt x="4794" y="366"/>
                    </a:lnTo>
                    <a:cubicBezTo>
                      <a:pt x="4794" y="297"/>
                      <a:pt x="4794" y="227"/>
                      <a:pt x="4724" y="157"/>
                    </a:cubicBezTo>
                    <a:cubicBezTo>
                      <a:pt x="4654" y="87"/>
                      <a:pt x="4585" y="0"/>
                      <a:pt x="44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8"/>
              <p:cNvSpPr/>
              <p:nvPr/>
            </p:nvSpPr>
            <p:spPr>
              <a:xfrm>
                <a:off x="1058500" y="1404375"/>
                <a:ext cx="18325" cy="17875"/>
              </a:xfrm>
              <a:custGeom>
                <a:rect b="b" l="l" r="r" t="t"/>
                <a:pathLst>
                  <a:path extrusionOk="0" h="715" w="733">
                    <a:moveTo>
                      <a:pt x="367" y="0"/>
                    </a:moveTo>
                    <a:cubicBezTo>
                      <a:pt x="158" y="0"/>
                      <a:pt x="1" y="209"/>
                      <a:pt x="1" y="366"/>
                    </a:cubicBezTo>
                    <a:cubicBezTo>
                      <a:pt x="1" y="575"/>
                      <a:pt x="158" y="715"/>
                      <a:pt x="367" y="715"/>
                    </a:cubicBezTo>
                    <a:cubicBezTo>
                      <a:pt x="593" y="715"/>
                      <a:pt x="733" y="575"/>
                      <a:pt x="733" y="366"/>
                    </a:cubicBezTo>
                    <a:cubicBezTo>
                      <a:pt x="733" y="209"/>
                      <a:pt x="593" y="0"/>
                      <a:pt x="3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8"/>
              <p:cNvSpPr/>
              <p:nvPr/>
            </p:nvSpPr>
            <p:spPr>
              <a:xfrm>
                <a:off x="1403650" y="1433125"/>
                <a:ext cx="20050" cy="18325"/>
              </a:xfrm>
              <a:custGeom>
                <a:rect b="b" l="l" r="r" t="t"/>
                <a:pathLst>
                  <a:path extrusionOk="0" h="733" w="802">
                    <a:moveTo>
                      <a:pt x="366" y="1"/>
                    </a:moveTo>
                    <a:cubicBezTo>
                      <a:pt x="209" y="1"/>
                      <a:pt x="0" y="157"/>
                      <a:pt x="0" y="367"/>
                    </a:cubicBezTo>
                    <a:cubicBezTo>
                      <a:pt x="0" y="593"/>
                      <a:pt x="209" y="733"/>
                      <a:pt x="366" y="733"/>
                    </a:cubicBezTo>
                    <a:cubicBezTo>
                      <a:pt x="575" y="733"/>
                      <a:pt x="802" y="593"/>
                      <a:pt x="802" y="367"/>
                    </a:cubicBezTo>
                    <a:cubicBezTo>
                      <a:pt x="802" y="157"/>
                      <a:pt x="575" y="1"/>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4" name="Google Shape;234;p18"/>
          <p:cNvGrpSpPr/>
          <p:nvPr/>
        </p:nvGrpSpPr>
        <p:grpSpPr>
          <a:xfrm>
            <a:off x="7052075" y="2596663"/>
            <a:ext cx="704100" cy="704100"/>
            <a:chOff x="7052075" y="2596663"/>
            <a:chExt cx="704100" cy="704100"/>
          </a:xfrm>
        </p:grpSpPr>
        <p:sp>
          <p:nvSpPr>
            <p:cNvPr id="222" name="Google Shape;222;p18"/>
            <p:cNvSpPr/>
            <p:nvPr/>
          </p:nvSpPr>
          <p:spPr>
            <a:xfrm>
              <a:off x="7052075" y="2596663"/>
              <a:ext cx="704100" cy="70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 name="Google Shape;235;p18"/>
            <p:cNvGrpSpPr/>
            <p:nvPr/>
          </p:nvGrpSpPr>
          <p:grpSpPr>
            <a:xfrm>
              <a:off x="7195350" y="2703219"/>
              <a:ext cx="417525" cy="474150"/>
              <a:chOff x="1031475" y="1901600"/>
              <a:chExt cx="417525" cy="474150"/>
            </a:xfrm>
          </p:grpSpPr>
          <p:sp>
            <p:nvSpPr>
              <p:cNvPr id="236" name="Google Shape;236;p18"/>
              <p:cNvSpPr/>
              <p:nvPr/>
            </p:nvSpPr>
            <p:spPr>
              <a:xfrm>
                <a:off x="1302100" y="2317750"/>
                <a:ext cx="17900" cy="19650"/>
              </a:xfrm>
              <a:custGeom>
                <a:rect b="b" l="l" r="r" t="t"/>
                <a:pathLst>
                  <a:path extrusionOk="0" h="786" w="716">
                    <a:moveTo>
                      <a:pt x="349" y="1"/>
                    </a:moveTo>
                    <a:cubicBezTo>
                      <a:pt x="140" y="1"/>
                      <a:pt x="1" y="210"/>
                      <a:pt x="1" y="350"/>
                    </a:cubicBezTo>
                    <a:cubicBezTo>
                      <a:pt x="1" y="576"/>
                      <a:pt x="140" y="785"/>
                      <a:pt x="349" y="785"/>
                    </a:cubicBezTo>
                    <a:cubicBezTo>
                      <a:pt x="576" y="785"/>
                      <a:pt x="715" y="576"/>
                      <a:pt x="715" y="350"/>
                    </a:cubicBezTo>
                    <a:cubicBezTo>
                      <a:pt x="715" y="210"/>
                      <a:pt x="576" y="1"/>
                      <a:pt x="3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8"/>
              <p:cNvSpPr/>
              <p:nvPr/>
            </p:nvSpPr>
            <p:spPr>
              <a:xfrm>
                <a:off x="1092925" y="1902125"/>
                <a:ext cx="294175" cy="473625"/>
              </a:xfrm>
              <a:custGeom>
                <a:rect b="b" l="l" r="r" t="t"/>
                <a:pathLst>
                  <a:path extrusionOk="0" h="18945" w="11767">
                    <a:moveTo>
                      <a:pt x="5892" y="711"/>
                    </a:moveTo>
                    <a:cubicBezTo>
                      <a:pt x="6102" y="711"/>
                      <a:pt x="6328" y="781"/>
                      <a:pt x="6468" y="938"/>
                    </a:cubicBezTo>
                    <a:lnTo>
                      <a:pt x="10756" y="3692"/>
                    </a:lnTo>
                    <a:cubicBezTo>
                      <a:pt x="10982" y="3831"/>
                      <a:pt x="11052" y="3988"/>
                      <a:pt x="11052" y="4198"/>
                    </a:cubicBezTo>
                    <a:cubicBezTo>
                      <a:pt x="11052" y="4337"/>
                      <a:pt x="10982" y="4564"/>
                      <a:pt x="10756" y="4633"/>
                    </a:cubicBezTo>
                    <a:lnTo>
                      <a:pt x="6468" y="7387"/>
                    </a:lnTo>
                    <a:cubicBezTo>
                      <a:pt x="6285" y="7501"/>
                      <a:pt x="6084" y="7557"/>
                      <a:pt x="5886" y="7557"/>
                    </a:cubicBezTo>
                    <a:cubicBezTo>
                      <a:pt x="5688" y="7557"/>
                      <a:pt x="5492" y="7501"/>
                      <a:pt x="5317" y="7387"/>
                    </a:cubicBezTo>
                    <a:lnTo>
                      <a:pt x="1029" y="4633"/>
                    </a:lnTo>
                    <a:cubicBezTo>
                      <a:pt x="872" y="4564"/>
                      <a:pt x="733" y="4337"/>
                      <a:pt x="733" y="4198"/>
                    </a:cubicBezTo>
                    <a:cubicBezTo>
                      <a:pt x="733" y="3988"/>
                      <a:pt x="872" y="3831"/>
                      <a:pt x="1029" y="3692"/>
                    </a:cubicBezTo>
                    <a:lnTo>
                      <a:pt x="5317" y="938"/>
                    </a:lnTo>
                    <a:cubicBezTo>
                      <a:pt x="5457" y="781"/>
                      <a:pt x="5666" y="711"/>
                      <a:pt x="5892" y="711"/>
                    </a:cubicBezTo>
                    <a:close/>
                    <a:moveTo>
                      <a:pt x="8071" y="7248"/>
                    </a:moveTo>
                    <a:lnTo>
                      <a:pt x="10756" y="8991"/>
                    </a:lnTo>
                    <a:cubicBezTo>
                      <a:pt x="10982" y="9131"/>
                      <a:pt x="11052" y="9287"/>
                      <a:pt x="11052" y="9497"/>
                    </a:cubicBezTo>
                    <a:cubicBezTo>
                      <a:pt x="11052" y="9653"/>
                      <a:pt x="10982" y="9863"/>
                      <a:pt x="10756" y="9932"/>
                    </a:cubicBezTo>
                    <a:lnTo>
                      <a:pt x="6468" y="12704"/>
                    </a:lnTo>
                    <a:cubicBezTo>
                      <a:pt x="6285" y="12809"/>
                      <a:pt x="6084" y="12861"/>
                      <a:pt x="5886" y="12861"/>
                    </a:cubicBezTo>
                    <a:cubicBezTo>
                      <a:pt x="5688" y="12861"/>
                      <a:pt x="5492" y="12809"/>
                      <a:pt x="5317" y="12704"/>
                    </a:cubicBezTo>
                    <a:lnTo>
                      <a:pt x="1029" y="9932"/>
                    </a:lnTo>
                    <a:cubicBezTo>
                      <a:pt x="872" y="9863"/>
                      <a:pt x="733" y="9653"/>
                      <a:pt x="733" y="9497"/>
                    </a:cubicBezTo>
                    <a:cubicBezTo>
                      <a:pt x="733" y="9287"/>
                      <a:pt x="872" y="9131"/>
                      <a:pt x="1029" y="8991"/>
                    </a:cubicBezTo>
                    <a:lnTo>
                      <a:pt x="3714" y="7248"/>
                    </a:lnTo>
                    <a:lnTo>
                      <a:pt x="4881" y="8050"/>
                    </a:lnTo>
                    <a:cubicBezTo>
                      <a:pt x="5160" y="8189"/>
                      <a:pt x="5526" y="8346"/>
                      <a:pt x="5892" y="8346"/>
                    </a:cubicBezTo>
                    <a:cubicBezTo>
                      <a:pt x="6259" y="8346"/>
                      <a:pt x="6625" y="8189"/>
                      <a:pt x="6903" y="8050"/>
                    </a:cubicBezTo>
                    <a:lnTo>
                      <a:pt x="8071" y="7248"/>
                    </a:lnTo>
                    <a:close/>
                    <a:moveTo>
                      <a:pt x="5919" y="1"/>
                    </a:moveTo>
                    <a:cubicBezTo>
                      <a:pt x="5566" y="1"/>
                      <a:pt x="5204" y="92"/>
                      <a:pt x="4881" y="275"/>
                    </a:cubicBezTo>
                    <a:lnTo>
                      <a:pt x="593" y="3117"/>
                    </a:lnTo>
                    <a:cubicBezTo>
                      <a:pt x="227" y="3326"/>
                      <a:pt x="1" y="3692"/>
                      <a:pt x="1" y="4198"/>
                    </a:cubicBezTo>
                    <a:cubicBezTo>
                      <a:pt x="1" y="4633"/>
                      <a:pt x="227" y="4999"/>
                      <a:pt x="593" y="5296"/>
                    </a:cubicBezTo>
                    <a:lnTo>
                      <a:pt x="3051" y="6812"/>
                    </a:lnTo>
                    <a:lnTo>
                      <a:pt x="593" y="8416"/>
                    </a:lnTo>
                    <a:cubicBezTo>
                      <a:pt x="227" y="8625"/>
                      <a:pt x="1" y="8991"/>
                      <a:pt x="1" y="9497"/>
                    </a:cubicBezTo>
                    <a:cubicBezTo>
                      <a:pt x="1" y="9932"/>
                      <a:pt x="227" y="10298"/>
                      <a:pt x="593" y="10595"/>
                    </a:cubicBezTo>
                    <a:lnTo>
                      <a:pt x="3051" y="12111"/>
                    </a:lnTo>
                    <a:lnTo>
                      <a:pt x="593" y="13715"/>
                    </a:lnTo>
                    <a:cubicBezTo>
                      <a:pt x="436" y="13785"/>
                      <a:pt x="297" y="14011"/>
                      <a:pt x="158" y="14151"/>
                    </a:cubicBezTo>
                    <a:cubicBezTo>
                      <a:pt x="88" y="14360"/>
                      <a:pt x="1" y="14587"/>
                      <a:pt x="1" y="14796"/>
                    </a:cubicBezTo>
                    <a:cubicBezTo>
                      <a:pt x="1" y="14953"/>
                      <a:pt x="88" y="15162"/>
                      <a:pt x="158" y="15388"/>
                    </a:cubicBezTo>
                    <a:cubicBezTo>
                      <a:pt x="297" y="15598"/>
                      <a:pt x="436" y="15754"/>
                      <a:pt x="593" y="15894"/>
                    </a:cubicBezTo>
                    <a:lnTo>
                      <a:pt x="4881" y="18648"/>
                    </a:lnTo>
                    <a:cubicBezTo>
                      <a:pt x="5160" y="18805"/>
                      <a:pt x="5526" y="18944"/>
                      <a:pt x="5892" y="18944"/>
                    </a:cubicBezTo>
                    <a:cubicBezTo>
                      <a:pt x="6259" y="18944"/>
                      <a:pt x="6625" y="18805"/>
                      <a:pt x="6903" y="18648"/>
                    </a:cubicBezTo>
                    <a:lnTo>
                      <a:pt x="7496" y="18212"/>
                    </a:lnTo>
                    <a:cubicBezTo>
                      <a:pt x="7636" y="18142"/>
                      <a:pt x="7636" y="18073"/>
                      <a:pt x="7705" y="18003"/>
                    </a:cubicBezTo>
                    <a:cubicBezTo>
                      <a:pt x="7705" y="17933"/>
                      <a:pt x="7705" y="17776"/>
                      <a:pt x="7636" y="17707"/>
                    </a:cubicBezTo>
                    <a:cubicBezTo>
                      <a:pt x="7566" y="17637"/>
                      <a:pt x="7409" y="17567"/>
                      <a:pt x="7339" y="17567"/>
                    </a:cubicBezTo>
                    <a:cubicBezTo>
                      <a:pt x="7270" y="17567"/>
                      <a:pt x="7200" y="17567"/>
                      <a:pt x="7130" y="17637"/>
                    </a:cubicBezTo>
                    <a:lnTo>
                      <a:pt x="6468" y="18003"/>
                    </a:lnTo>
                    <a:cubicBezTo>
                      <a:pt x="6328" y="18142"/>
                      <a:pt x="6102" y="18212"/>
                      <a:pt x="5892" y="18212"/>
                    </a:cubicBezTo>
                    <a:cubicBezTo>
                      <a:pt x="5666" y="18212"/>
                      <a:pt x="5457" y="18142"/>
                      <a:pt x="5317" y="18003"/>
                    </a:cubicBezTo>
                    <a:lnTo>
                      <a:pt x="1029" y="15231"/>
                    </a:lnTo>
                    <a:cubicBezTo>
                      <a:pt x="872" y="15162"/>
                      <a:pt x="733" y="14953"/>
                      <a:pt x="733" y="14796"/>
                    </a:cubicBezTo>
                    <a:cubicBezTo>
                      <a:pt x="733" y="14587"/>
                      <a:pt x="872" y="14447"/>
                      <a:pt x="1029" y="14290"/>
                    </a:cubicBezTo>
                    <a:lnTo>
                      <a:pt x="3714" y="12547"/>
                    </a:lnTo>
                    <a:lnTo>
                      <a:pt x="4881" y="13349"/>
                    </a:lnTo>
                    <a:cubicBezTo>
                      <a:pt x="5230" y="13488"/>
                      <a:pt x="5526" y="13645"/>
                      <a:pt x="5892" y="13645"/>
                    </a:cubicBezTo>
                    <a:cubicBezTo>
                      <a:pt x="6259" y="13645"/>
                      <a:pt x="6625" y="13488"/>
                      <a:pt x="6903" y="13349"/>
                    </a:cubicBezTo>
                    <a:lnTo>
                      <a:pt x="8071" y="12547"/>
                    </a:lnTo>
                    <a:lnTo>
                      <a:pt x="10756" y="14290"/>
                    </a:lnTo>
                    <a:cubicBezTo>
                      <a:pt x="10895" y="14447"/>
                      <a:pt x="11052" y="14587"/>
                      <a:pt x="11052" y="14796"/>
                    </a:cubicBezTo>
                    <a:cubicBezTo>
                      <a:pt x="11052" y="14953"/>
                      <a:pt x="10982" y="15162"/>
                      <a:pt x="10756" y="15231"/>
                    </a:cubicBezTo>
                    <a:lnTo>
                      <a:pt x="9884" y="15824"/>
                    </a:lnTo>
                    <a:cubicBezTo>
                      <a:pt x="9745" y="15894"/>
                      <a:pt x="9675" y="16103"/>
                      <a:pt x="9814" y="16330"/>
                    </a:cubicBezTo>
                    <a:cubicBezTo>
                      <a:pt x="9884" y="16399"/>
                      <a:pt x="9954" y="16469"/>
                      <a:pt x="10111" y="16469"/>
                    </a:cubicBezTo>
                    <a:cubicBezTo>
                      <a:pt x="10181" y="16469"/>
                      <a:pt x="10250" y="16469"/>
                      <a:pt x="10320" y="16399"/>
                    </a:cubicBezTo>
                    <a:lnTo>
                      <a:pt x="11192" y="15894"/>
                    </a:lnTo>
                    <a:cubicBezTo>
                      <a:pt x="11331" y="15754"/>
                      <a:pt x="11558" y="15598"/>
                      <a:pt x="11627" y="15388"/>
                    </a:cubicBezTo>
                    <a:cubicBezTo>
                      <a:pt x="11697" y="15162"/>
                      <a:pt x="11767" y="14953"/>
                      <a:pt x="11767" y="14796"/>
                    </a:cubicBezTo>
                    <a:cubicBezTo>
                      <a:pt x="11767" y="14587"/>
                      <a:pt x="11697" y="14360"/>
                      <a:pt x="11627" y="14151"/>
                    </a:cubicBezTo>
                    <a:cubicBezTo>
                      <a:pt x="11558" y="14011"/>
                      <a:pt x="11331" y="13785"/>
                      <a:pt x="11192" y="13715"/>
                    </a:cubicBezTo>
                    <a:lnTo>
                      <a:pt x="8803" y="12111"/>
                    </a:lnTo>
                    <a:lnTo>
                      <a:pt x="11192" y="10595"/>
                    </a:lnTo>
                    <a:cubicBezTo>
                      <a:pt x="11558" y="10298"/>
                      <a:pt x="11767" y="9932"/>
                      <a:pt x="11767" y="9497"/>
                    </a:cubicBezTo>
                    <a:cubicBezTo>
                      <a:pt x="11767" y="8991"/>
                      <a:pt x="11558" y="8625"/>
                      <a:pt x="11192" y="8416"/>
                    </a:cubicBezTo>
                    <a:lnTo>
                      <a:pt x="8803" y="6812"/>
                    </a:lnTo>
                    <a:lnTo>
                      <a:pt x="11192" y="5296"/>
                    </a:lnTo>
                    <a:cubicBezTo>
                      <a:pt x="11558" y="4999"/>
                      <a:pt x="11767" y="4633"/>
                      <a:pt x="11767" y="4198"/>
                    </a:cubicBezTo>
                    <a:cubicBezTo>
                      <a:pt x="11767" y="3692"/>
                      <a:pt x="11558" y="3326"/>
                      <a:pt x="11192" y="3117"/>
                    </a:cubicBezTo>
                    <a:lnTo>
                      <a:pt x="6903" y="275"/>
                    </a:lnTo>
                    <a:cubicBezTo>
                      <a:pt x="6616" y="92"/>
                      <a:pt x="6272" y="1"/>
                      <a:pt x="59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8"/>
              <p:cNvSpPr/>
              <p:nvPr/>
            </p:nvSpPr>
            <p:spPr>
              <a:xfrm>
                <a:off x="1296450" y="1982475"/>
                <a:ext cx="41850" cy="46400"/>
              </a:xfrm>
              <a:custGeom>
                <a:rect b="b" l="l" r="r" t="t"/>
                <a:pathLst>
                  <a:path extrusionOk="0" h="1856" w="1674">
                    <a:moveTo>
                      <a:pt x="400" y="1"/>
                    </a:moveTo>
                    <a:cubicBezTo>
                      <a:pt x="290" y="1"/>
                      <a:pt x="169" y="49"/>
                      <a:pt x="70" y="182"/>
                    </a:cubicBezTo>
                    <a:cubicBezTo>
                      <a:pt x="0" y="339"/>
                      <a:pt x="0" y="548"/>
                      <a:pt x="227" y="687"/>
                    </a:cubicBezTo>
                    <a:lnTo>
                      <a:pt x="575" y="984"/>
                    </a:lnTo>
                    <a:lnTo>
                      <a:pt x="227" y="1210"/>
                    </a:lnTo>
                    <a:cubicBezTo>
                      <a:pt x="70" y="1280"/>
                      <a:pt x="0" y="1489"/>
                      <a:pt x="70" y="1716"/>
                    </a:cubicBezTo>
                    <a:cubicBezTo>
                      <a:pt x="140" y="1785"/>
                      <a:pt x="296" y="1855"/>
                      <a:pt x="436" y="1855"/>
                    </a:cubicBezTo>
                    <a:cubicBezTo>
                      <a:pt x="506" y="1855"/>
                      <a:pt x="575" y="1855"/>
                      <a:pt x="575" y="1785"/>
                    </a:cubicBezTo>
                    <a:lnTo>
                      <a:pt x="1534" y="1280"/>
                    </a:lnTo>
                    <a:cubicBezTo>
                      <a:pt x="1604" y="1210"/>
                      <a:pt x="1673" y="1053"/>
                      <a:pt x="1673" y="984"/>
                    </a:cubicBezTo>
                    <a:cubicBezTo>
                      <a:pt x="1673" y="844"/>
                      <a:pt x="1604" y="687"/>
                      <a:pt x="1534" y="617"/>
                    </a:cubicBezTo>
                    <a:lnTo>
                      <a:pt x="575" y="42"/>
                    </a:lnTo>
                    <a:cubicBezTo>
                      <a:pt x="524" y="17"/>
                      <a:pt x="464" y="1"/>
                      <a:pt x="4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8"/>
              <p:cNvSpPr/>
              <p:nvPr/>
            </p:nvSpPr>
            <p:spPr>
              <a:xfrm>
                <a:off x="1142175" y="1982475"/>
                <a:ext cx="43600" cy="46400"/>
              </a:xfrm>
              <a:custGeom>
                <a:rect b="b" l="l" r="r" t="t"/>
                <a:pathLst>
                  <a:path extrusionOk="0" h="1856" w="1744">
                    <a:moveTo>
                      <a:pt x="1287" y="1"/>
                    </a:moveTo>
                    <a:cubicBezTo>
                      <a:pt x="1212" y="1"/>
                      <a:pt x="1139" y="17"/>
                      <a:pt x="1081" y="42"/>
                    </a:cubicBezTo>
                    <a:lnTo>
                      <a:pt x="210" y="617"/>
                    </a:lnTo>
                    <a:cubicBezTo>
                      <a:pt x="70" y="687"/>
                      <a:pt x="0" y="844"/>
                      <a:pt x="0" y="984"/>
                    </a:cubicBezTo>
                    <a:cubicBezTo>
                      <a:pt x="0" y="1053"/>
                      <a:pt x="70" y="1210"/>
                      <a:pt x="210" y="1280"/>
                    </a:cubicBezTo>
                    <a:lnTo>
                      <a:pt x="1081" y="1785"/>
                    </a:lnTo>
                    <a:cubicBezTo>
                      <a:pt x="1168" y="1855"/>
                      <a:pt x="1238" y="1855"/>
                      <a:pt x="1238" y="1855"/>
                    </a:cubicBezTo>
                    <a:cubicBezTo>
                      <a:pt x="1377" y="1855"/>
                      <a:pt x="1517" y="1785"/>
                      <a:pt x="1604" y="1716"/>
                    </a:cubicBezTo>
                    <a:cubicBezTo>
                      <a:pt x="1674" y="1489"/>
                      <a:pt x="1674" y="1280"/>
                      <a:pt x="1447" y="1210"/>
                    </a:cubicBezTo>
                    <a:lnTo>
                      <a:pt x="1081" y="984"/>
                    </a:lnTo>
                    <a:lnTo>
                      <a:pt x="1517" y="687"/>
                    </a:lnTo>
                    <a:cubicBezTo>
                      <a:pt x="1674" y="548"/>
                      <a:pt x="1744" y="339"/>
                      <a:pt x="1604" y="182"/>
                    </a:cubicBezTo>
                    <a:cubicBezTo>
                      <a:pt x="1549" y="49"/>
                      <a:pt x="1417" y="1"/>
                      <a:pt x="1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8"/>
              <p:cNvSpPr/>
              <p:nvPr/>
            </p:nvSpPr>
            <p:spPr>
              <a:xfrm>
                <a:off x="1207550" y="1940375"/>
                <a:ext cx="65375" cy="34025"/>
              </a:xfrm>
              <a:custGeom>
                <a:rect b="b" l="l" r="r" t="t"/>
                <a:pathLst>
                  <a:path extrusionOk="0" h="1361" w="2615">
                    <a:moveTo>
                      <a:pt x="1305" y="1"/>
                    </a:moveTo>
                    <a:cubicBezTo>
                      <a:pt x="1233" y="1"/>
                      <a:pt x="1159" y="18"/>
                      <a:pt x="1081" y="53"/>
                    </a:cubicBezTo>
                    <a:lnTo>
                      <a:pt x="209" y="628"/>
                    </a:lnTo>
                    <a:cubicBezTo>
                      <a:pt x="0" y="785"/>
                      <a:pt x="0" y="994"/>
                      <a:pt x="70" y="1151"/>
                    </a:cubicBezTo>
                    <a:cubicBezTo>
                      <a:pt x="158" y="1284"/>
                      <a:pt x="282" y="1332"/>
                      <a:pt x="396" y="1332"/>
                    </a:cubicBezTo>
                    <a:cubicBezTo>
                      <a:pt x="462" y="1332"/>
                      <a:pt x="524" y="1316"/>
                      <a:pt x="575" y="1290"/>
                    </a:cubicBezTo>
                    <a:lnTo>
                      <a:pt x="1307" y="855"/>
                    </a:lnTo>
                    <a:lnTo>
                      <a:pt x="2040" y="1290"/>
                    </a:lnTo>
                    <a:cubicBezTo>
                      <a:pt x="2109" y="1290"/>
                      <a:pt x="2179" y="1360"/>
                      <a:pt x="2249" y="1360"/>
                    </a:cubicBezTo>
                    <a:cubicBezTo>
                      <a:pt x="2318" y="1360"/>
                      <a:pt x="2475" y="1290"/>
                      <a:pt x="2545" y="1151"/>
                    </a:cubicBezTo>
                    <a:cubicBezTo>
                      <a:pt x="2615" y="994"/>
                      <a:pt x="2615" y="785"/>
                      <a:pt x="2388" y="628"/>
                    </a:cubicBezTo>
                    <a:lnTo>
                      <a:pt x="1517" y="53"/>
                    </a:lnTo>
                    <a:cubicBezTo>
                      <a:pt x="1447" y="18"/>
                      <a:pt x="1377" y="1"/>
                      <a:pt x="13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8"/>
              <p:cNvSpPr/>
              <p:nvPr/>
            </p:nvSpPr>
            <p:spPr>
              <a:xfrm>
                <a:off x="1207550" y="2037825"/>
                <a:ext cx="67125" cy="32875"/>
              </a:xfrm>
              <a:custGeom>
                <a:rect b="b" l="l" r="r" t="t"/>
                <a:pathLst>
                  <a:path extrusionOk="0" h="1315" w="2685">
                    <a:moveTo>
                      <a:pt x="387" y="1"/>
                    </a:moveTo>
                    <a:cubicBezTo>
                      <a:pt x="275" y="1"/>
                      <a:pt x="156" y="60"/>
                      <a:pt x="70" y="147"/>
                    </a:cubicBezTo>
                    <a:cubicBezTo>
                      <a:pt x="0" y="373"/>
                      <a:pt x="0" y="582"/>
                      <a:pt x="209" y="652"/>
                    </a:cubicBezTo>
                    <a:lnTo>
                      <a:pt x="1081" y="1245"/>
                    </a:lnTo>
                    <a:cubicBezTo>
                      <a:pt x="1168" y="1314"/>
                      <a:pt x="1238" y="1314"/>
                      <a:pt x="1307" y="1314"/>
                    </a:cubicBezTo>
                    <a:cubicBezTo>
                      <a:pt x="1377" y="1314"/>
                      <a:pt x="1447" y="1314"/>
                      <a:pt x="1517" y="1245"/>
                    </a:cubicBezTo>
                    <a:lnTo>
                      <a:pt x="2388" y="652"/>
                    </a:lnTo>
                    <a:cubicBezTo>
                      <a:pt x="2615" y="582"/>
                      <a:pt x="2685" y="373"/>
                      <a:pt x="2545" y="147"/>
                    </a:cubicBezTo>
                    <a:cubicBezTo>
                      <a:pt x="2502" y="60"/>
                      <a:pt x="2372" y="1"/>
                      <a:pt x="2247" y="1"/>
                    </a:cubicBezTo>
                    <a:cubicBezTo>
                      <a:pt x="2169" y="1"/>
                      <a:pt x="2093" y="24"/>
                      <a:pt x="2040" y="77"/>
                    </a:cubicBezTo>
                    <a:lnTo>
                      <a:pt x="1307" y="513"/>
                    </a:lnTo>
                    <a:lnTo>
                      <a:pt x="575" y="77"/>
                    </a:lnTo>
                    <a:cubicBezTo>
                      <a:pt x="522" y="24"/>
                      <a:pt x="456" y="1"/>
                      <a:pt x="3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8"/>
              <p:cNvSpPr/>
              <p:nvPr/>
            </p:nvSpPr>
            <p:spPr>
              <a:xfrm>
                <a:off x="1031475" y="1997900"/>
                <a:ext cx="85450" cy="243625"/>
              </a:xfrm>
              <a:custGeom>
                <a:rect b="b" l="l" r="r" t="t"/>
                <a:pathLst>
                  <a:path extrusionOk="0" h="9745" w="3418">
                    <a:moveTo>
                      <a:pt x="367" y="0"/>
                    </a:moveTo>
                    <a:cubicBezTo>
                      <a:pt x="140" y="0"/>
                      <a:pt x="1" y="157"/>
                      <a:pt x="1" y="367"/>
                    </a:cubicBezTo>
                    <a:lnTo>
                      <a:pt x="1" y="8280"/>
                    </a:lnTo>
                    <a:cubicBezTo>
                      <a:pt x="1" y="8507"/>
                      <a:pt x="140" y="8646"/>
                      <a:pt x="367" y="8646"/>
                    </a:cubicBezTo>
                    <a:lnTo>
                      <a:pt x="2180" y="8646"/>
                    </a:lnTo>
                    <a:lnTo>
                      <a:pt x="1744" y="9082"/>
                    </a:lnTo>
                    <a:cubicBezTo>
                      <a:pt x="1587" y="9222"/>
                      <a:pt x="1587" y="9448"/>
                      <a:pt x="1744" y="9588"/>
                    </a:cubicBezTo>
                    <a:cubicBezTo>
                      <a:pt x="1814" y="9657"/>
                      <a:pt x="1883" y="9744"/>
                      <a:pt x="2023" y="9744"/>
                    </a:cubicBezTo>
                    <a:cubicBezTo>
                      <a:pt x="2110" y="9744"/>
                      <a:pt x="2180" y="9657"/>
                      <a:pt x="2250" y="9588"/>
                    </a:cubicBezTo>
                    <a:lnTo>
                      <a:pt x="3261" y="8577"/>
                    </a:lnTo>
                    <a:cubicBezTo>
                      <a:pt x="3330" y="8507"/>
                      <a:pt x="3417" y="8437"/>
                      <a:pt x="3417" y="8280"/>
                    </a:cubicBezTo>
                    <a:cubicBezTo>
                      <a:pt x="3417" y="8211"/>
                      <a:pt x="3330" y="8071"/>
                      <a:pt x="3261" y="8001"/>
                    </a:cubicBezTo>
                    <a:lnTo>
                      <a:pt x="2250" y="6973"/>
                    </a:lnTo>
                    <a:cubicBezTo>
                      <a:pt x="2180" y="6903"/>
                      <a:pt x="2088" y="6868"/>
                      <a:pt x="1997" y="6868"/>
                    </a:cubicBezTo>
                    <a:cubicBezTo>
                      <a:pt x="1905" y="6868"/>
                      <a:pt x="1814" y="6903"/>
                      <a:pt x="1744" y="6973"/>
                    </a:cubicBezTo>
                    <a:cubicBezTo>
                      <a:pt x="1587" y="7130"/>
                      <a:pt x="1587" y="7339"/>
                      <a:pt x="1744" y="7478"/>
                    </a:cubicBezTo>
                    <a:lnTo>
                      <a:pt x="2180" y="7914"/>
                    </a:lnTo>
                    <a:lnTo>
                      <a:pt x="716" y="7914"/>
                    </a:lnTo>
                    <a:lnTo>
                      <a:pt x="716" y="733"/>
                    </a:lnTo>
                    <a:lnTo>
                      <a:pt x="1378" y="733"/>
                    </a:lnTo>
                    <a:cubicBezTo>
                      <a:pt x="1587" y="733"/>
                      <a:pt x="1744" y="593"/>
                      <a:pt x="1744" y="367"/>
                    </a:cubicBezTo>
                    <a:cubicBezTo>
                      <a:pt x="1744" y="157"/>
                      <a:pt x="1587" y="0"/>
                      <a:pt x="1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8"/>
              <p:cNvSpPr/>
              <p:nvPr/>
            </p:nvSpPr>
            <p:spPr>
              <a:xfrm>
                <a:off x="1363550" y="1901600"/>
                <a:ext cx="85450" cy="379575"/>
              </a:xfrm>
              <a:custGeom>
                <a:rect b="b" l="l" r="r" t="t"/>
                <a:pathLst>
                  <a:path extrusionOk="0" h="15183" w="3418">
                    <a:moveTo>
                      <a:pt x="1465" y="0"/>
                    </a:moveTo>
                    <a:cubicBezTo>
                      <a:pt x="1308" y="0"/>
                      <a:pt x="1238" y="87"/>
                      <a:pt x="1168" y="157"/>
                    </a:cubicBezTo>
                    <a:lnTo>
                      <a:pt x="157" y="1168"/>
                    </a:lnTo>
                    <a:cubicBezTo>
                      <a:pt x="70" y="1238"/>
                      <a:pt x="0" y="1307"/>
                      <a:pt x="0" y="1464"/>
                    </a:cubicBezTo>
                    <a:cubicBezTo>
                      <a:pt x="0" y="1534"/>
                      <a:pt x="70" y="1604"/>
                      <a:pt x="157" y="1674"/>
                    </a:cubicBezTo>
                    <a:lnTo>
                      <a:pt x="1168" y="2772"/>
                    </a:lnTo>
                    <a:cubicBezTo>
                      <a:pt x="1238" y="2841"/>
                      <a:pt x="1330" y="2876"/>
                      <a:pt x="1421" y="2876"/>
                    </a:cubicBezTo>
                    <a:cubicBezTo>
                      <a:pt x="1513" y="2876"/>
                      <a:pt x="1604" y="2841"/>
                      <a:pt x="1674" y="2772"/>
                    </a:cubicBezTo>
                    <a:cubicBezTo>
                      <a:pt x="1813" y="2615"/>
                      <a:pt x="1813" y="2406"/>
                      <a:pt x="1674" y="2266"/>
                    </a:cubicBezTo>
                    <a:lnTo>
                      <a:pt x="1238" y="1830"/>
                    </a:lnTo>
                    <a:lnTo>
                      <a:pt x="2685" y="1830"/>
                    </a:lnTo>
                    <a:lnTo>
                      <a:pt x="2685" y="14468"/>
                    </a:lnTo>
                    <a:lnTo>
                      <a:pt x="2040" y="14468"/>
                    </a:lnTo>
                    <a:cubicBezTo>
                      <a:pt x="1813" y="14468"/>
                      <a:pt x="1674" y="14608"/>
                      <a:pt x="1674" y="14817"/>
                    </a:cubicBezTo>
                    <a:cubicBezTo>
                      <a:pt x="1674" y="15043"/>
                      <a:pt x="1813" y="15183"/>
                      <a:pt x="2040" y="15183"/>
                    </a:cubicBezTo>
                    <a:lnTo>
                      <a:pt x="3051" y="15183"/>
                    </a:lnTo>
                    <a:cubicBezTo>
                      <a:pt x="3278" y="15183"/>
                      <a:pt x="3417" y="15043"/>
                      <a:pt x="3417" y="14817"/>
                    </a:cubicBezTo>
                    <a:lnTo>
                      <a:pt x="3417" y="1464"/>
                    </a:lnTo>
                    <a:cubicBezTo>
                      <a:pt x="3417" y="1238"/>
                      <a:pt x="3278" y="1098"/>
                      <a:pt x="3051" y="1098"/>
                    </a:cubicBezTo>
                    <a:lnTo>
                      <a:pt x="1238" y="1098"/>
                    </a:lnTo>
                    <a:lnTo>
                      <a:pt x="1674" y="663"/>
                    </a:lnTo>
                    <a:cubicBezTo>
                      <a:pt x="1813" y="523"/>
                      <a:pt x="1813" y="296"/>
                      <a:pt x="1674" y="157"/>
                    </a:cubicBezTo>
                    <a:cubicBezTo>
                      <a:pt x="1604" y="87"/>
                      <a:pt x="1534" y="0"/>
                      <a:pt x="1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4" name="Google Shape;244;p18"/>
          <p:cNvGrpSpPr/>
          <p:nvPr/>
        </p:nvGrpSpPr>
        <p:grpSpPr>
          <a:xfrm>
            <a:off x="2803869" y="2596663"/>
            <a:ext cx="704100" cy="704100"/>
            <a:chOff x="2803869" y="2596663"/>
            <a:chExt cx="704100" cy="704100"/>
          </a:xfrm>
        </p:grpSpPr>
        <p:sp>
          <p:nvSpPr>
            <p:cNvPr id="216" name="Google Shape;216;p18"/>
            <p:cNvSpPr/>
            <p:nvPr/>
          </p:nvSpPr>
          <p:spPr>
            <a:xfrm>
              <a:off x="2803869" y="2596663"/>
              <a:ext cx="704100" cy="704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18"/>
            <p:cNvGrpSpPr/>
            <p:nvPr/>
          </p:nvGrpSpPr>
          <p:grpSpPr>
            <a:xfrm>
              <a:off x="2952866" y="2704081"/>
              <a:ext cx="407050" cy="472425"/>
              <a:chOff x="3259200" y="1191700"/>
              <a:chExt cx="407050" cy="472425"/>
            </a:xfrm>
          </p:grpSpPr>
          <p:sp>
            <p:nvSpPr>
              <p:cNvPr id="246" name="Google Shape;246;p18"/>
              <p:cNvSpPr/>
              <p:nvPr/>
            </p:nvSpPr>
            <p:spPr>
              <a:xfrm>
                <a:off x="3259200" y="1191700"/>
                <a:ext cx="407050" cy="472425"/>
              </a:xfrm>
              <a:custGeom>
                <a:rect b="b" l="l" r="r" t="t"/>
                <a:pathLst>
                  <a:path extrusionOk="0" h="18897" w="16282">
                    <a:moveTo>
                      <a:pt x="2981" y="733"/>
                    </a:moveTo>
                    <a:lnTo>
                      <a:pt x="2981" y="2249"/>
                    </a:lnTo>
                    <a:lnTo>
                      <a:pt x="732" y="2249"/>
                    </a:lnTo>
                    <a:lnTo>
                      <a:pt x="732" y="733"/>
                    </a:lnTo>
                    <a:close/>
                    <a:moveTo>
                      <a:pt x="8141" y="733"/>
                    </a:moveTo>
                    <a:cubicBezTo>
                      <a:pt x="8507" y="733"/>
                      <a:pt x="8873" y="1099"/>
                      <a:pt x="8873" y="1465"/>
                    </a:cubicBezTo>
                    <a:cubicBezTo>
                      <a:pt x="8873" y="1901"/>
                      <a:pt x="8507" y="2249"/>
                      <a:pt x="8141" y="2249"/>
                    </a:cubicBezTo>
                    <a:cubicBezTo>
                      <a:pt x="7705" y="2249"/>
                      <a:pt x="7409" y="1901"/>
                      <a:pt x="7409" y="1465"/>
                    </a:cubicBezTo>
                    <a:cubicBezTo>
                      <a:pt x="7409" y="1099"/>
                      <a:pt x="7705" y="733"/>
                      <a:pt x="8141" y="733"/>
                    </a:cubicBezTo>
                    <a:close/>
                    <a:moveTo>
                      <a:pt x="15479" y="733"/>
                    </a:moveTo>
                    <a:lnTo>
                      <a:pt x="15479" y="2249"/>
                    </a:lnTo>
                    <a:lnTo>
                      <a:pt x="13300" y="2249"/>
                    </a:lnTo>
                    <a:lnTo>
                      <a:pt x="13300" y="733"/>
                    </a:lnTo>
                    <a:close/>
                    <a:moveTo>
                      <a:pt x="3713" y="4428"/>
                    </a:moveTo>
                    <a:lnTo>
                      <a:pt x="3713" y="5892"/>
                    </a:lnTo>
                    <a:lnTo>
                      <a:pt x="1098" y="5892"/>
                    </a:lnTo>
                    <a:lnTo>
                      <a:pt x="1098" y="4428"/>
                    </a:lnTo>
                    <a:lnTo>
                      <a:pt x="1465" y="4428"/>
                    </a:lnTo>
                    <a:lnTo>
                      <a:pt x="1465" y="4864"/>
                    </a:lnTo>
                    <a:cubicBezTo>
                      <a:pt x="1465" y="5021"/>
                      <a:pt x="1604" y="5230"/>
                      <a:pt x="1813" y="5230"/>
                    </a:cubicBezTo>
                    <a:cubicBezTo>
                      <a:pt x="2040" y="5230"/>
                      <a:pt x="2179" y="5021"/>
                      <a:pt x="2179" y="4864"/>
                    </a:cubicBezTo>
                    <a:lnTo>
                      <a:pt x="2179" y="4428"/>
                    </a:lnTo>
                    <a:close/>
                    <a:moveTo>
                      <a:pt x="5892" y="4428"/>
                    </a:moveTo>
                    <a:lnTo>
                      <a:pt x="5892" y="5892"/>
                    </a:lnTo>
                    <a:lnTo>
                      <a:pt x="4428" y="5892"/>
                    </a:lnTo>
                    <a:lnTo>
                      <a:pt x="4428" y="4428"/>
                    </a:lnTo>
                    <a:close/>
                    <a:moveTo>
                      <a:pt x="11923" y="4428"/>
                    </a:moveTo>
                    <a:lnTo>
                      <a:pt x="11923" y="5892"/>
                    </a:lnTo>
                    <a:lnTo>
                      <a:pt x="6607" y="5892"/>
                    </a:lnTo>
                    <a:lnTo>
                      <a:pt x="6607" y="4428"/>
                    </a:lnTo>
                    <a:lnTo>
                      <a:pt x="7775" y="4428"/>
                    </a:lnTo>
                    <a:lnTo>
                      <a:pt x="7775" y="4864"/>
                    </a:lnTo>
                    <a:cubicBezTo>
                      <a:pt x="7775" y="5021"/>
                      <a:pt x="7914" y="5230"/>
                      <a:pt x="8141" y="5230"/>
                    </a:cubicBezTo>
                    <a:cubicBezTo>
                      <a:pt x="8350" y="5230"/>
                      <a:pt x="8507" y="5021"/>
                      <a:pt x="8507" y="4864"/>
                    </a:cubicBezTo>
                    <a:lnTo>
                      <a:pt x="8507" y="4428"/>
                    </a:lnTo>
                    <a:close/>
                    <a:moveTo>
                      <a:pt x="12638" y="4428"/>
                    </a:moveTo>
                    <a:cubicBezTo>
                      <a:pt x="13004" y="4515"/>
                      <a:pt x="13370" y="4655"/>
                      <a:pt x="13666" y="4794"/>
                    </a:cubicBezTo>
                    <a:lnTo>
                      <a:pt x="13509" y="5300"/>
                    </a:lnTo>
                    <a:cubicBezTo>
                      <a:pt x="13440" y="5526"/>
                      <a:pt x="13509" y="5736"/>
                      <a:pt x="13666" y="5823"/>
                    </a:cubicBezTo>
                    <a:lnTo>
                      <a:pt x="13806" y="5823"/>
                    </a:lnTo>
                    <a:cubicBezTo>
                      <a:pt x="13945" y="5823"/>
                      <a:pt x="14102" y="5736"/>
                      <a:pt x="14172" y="5596"/>
                    </a:cubicBezTo>
                    <a:lnTo>
                      <a:pt x="14311" y="5300"/>
                    </a:lnTo>
                    <a:cubicBezTo>
                      <a:pt x="14747" y="5736"/>
                      <a:pt x="15043" y="6328"/>
                      <a:pt x="15113" y="6973"/>
                    </a:cubicBezTo>
                    <a:lnTo>
                      <a:pt x="13579" y="6973"/>
                    </a:lnTo>
                    <a:cubicBezTo>
                      <a:pt x="13509" y="6468"/>
                      <a:pt x="13074" y="6102"/>
                      <a:pt x="12638" y="5962"/>
                    </a:cubicBezTo>
                    <a:lnTo>
                      <a:pt x="12638" y="4428"/>
                    </a:lnTo>
                    <a:close/>
                    <a:moveTo>
                      <a:pt x="15113" y="7705"/>
                    </a:moveTo>
                    <a:cubicBezTo>
                      <a:pt x="14974" y="9013"/>
                      <a:pt x="13945" y="10024"/>
                      <a:pt x="12638" y="10181"/>
                    </a:cubicBezTo>
                    <a:lnTo>
                      <a:pt x="12638" y="8647"/>
                    </a:lnTo>
                    <a:cubicBezTo>
                      <a:pt x="12865" y="8647"/>
                      <a:pt x="13074" y="8507"/>
                      <a:pt x="13231" y="8281"/>
                    </a:cubicBezTo>
                    <a:cubicBezTo>
                      <a:pt x="13440" y="8141"/>
                      <a:pt x="13579" y="7914"/>
                      <a:pt x="13579" y="7705"/>
                    </a:cubicBezTo>
                    <a:close/>
                    <a:moveTo>
                      <a:pt x="3643" y="8716"/>
                    </a:moveTo>
                    <a:lnTo>
                      <a:pt x="3643" y="10250"/>
                    </a:lnTo>
                    <a:cubicBezTo>
                      <a:pt x="3347" y="10320"/>
                      <a:pt x="3208" y="10459"/>
                      <a:pt x="2981" y="10616"/>
                    </a:cubicBezTo>
                    <a:cubicBezTo>
                      <a:pt x="2842" y="10756"/>
                      <a:pt x="2685" y="10965"/>
                      <a:pt x="2615" y="11261"/>
                    </a:cubicBezTo>
                    <a:lnTo>
                      <a:pt x="1098" y="11261"/>
                    </a:lnTo>
                    <a:cubicBezTo>
                      <a:pt x="1308" y="9954"/>
                      <a:pt x="2336" y="8943"/>
                      <a:pt x="3643" y="8716"/>
                    </a:cubicBezTo>
                    <a:close/>
                    <a:moveTo>
                      <a:pt x="2615" y="11993"/>
                    </a:moveTo>
                    <a:cubicBezTo>
                      <a:pt x="2772" y="12499"/>
                      <a:pt x="3208" y="12865"/>
                      <a:pt x="3713" y="13004"/>
                    </a:cubicBezTo>
                    <a:lnTo>
                      <a:pt x="3713" y="14451"/>
                    </a:lnTo>
                    <a:cubicBezTo>
                      <a:pt x="3277" y="14451"/>
                      <a:pt x="2911" y="14312"/>
                      <a:pt x="2545" y="14103"/>
                    </a:cubicBezTo>
                    <a:lnTo>
                      <a:pt x="2772" y="13667"/>
                    </a:lnTo>
                    <a:cubicBezTo>
                      <a:pt x="2842" y="13440"/>
                      <a:pt x="2772" y="13231"/>
                      <a:pt x="2545" y="13144"/>
                    </a:cubicBezTo>
                    <a:cubicBezTo>
                      <a:pt x="2511" y="13127"/>
                      <a:pt x="2471" y="13118"/>
                      <a:pt x="2430" y="13118"/>
                    </a:cubicBezTo>
                    <a:cubicBezTo>
                      <a:pt x="2304" y="13118"/>
                      <a:pt x="2162" y="13200"/>
                      <a:pt x="2109" y="13370"/>
                    </a:cubicBezTo>
                    <a:lnTo>
                      <a:pt x="1970" y="13667"/>
                    </a:lnTo>
                    <a:cubicBezTo>
                      <a:pt x="1465" y="13231"/>
                      <a:pt x="1238" y="12638"/>
                      <a:pt x="1098" y="11993"/>
                    </a:cubicBezTo>
                    <a:close/>
                    <a:moveTo>
                      <a:pt x="5892" y="13004"/>
                    </a:moveTo>
                    <a:lnTo>
                      <a:pt x="5892" y="14451"/>
                    </a:lnTo>
                    <a:lnTo>
                      <a:pt x="4428" y="14451"/>
                    </a:lnTo>
                    <a:lnTo>
                      <a:pt x="4428" y="13004"/>
                    </a:lnTo>
                    <a:close/>
                    <a:moveTo>
                      <a:pt x="9587" y="13004"/>
                    </a:moveTo>
                    <a:lnTo>
                      <a:pt x="9587" y="14451"/>
                    </a:lnTo>
                    <a:lnTo>
                      <a:pt x="8507" y="14451"/>
                    </a:lnTo>
                    <a:lnTo>
                      <a:pt x="8507" y="14103"/>
                    </a:lnTo>
                    <a:cubicBezTo>
                      <a:pt x="8507" y="13946"/>
                      <a:pt x="8350" y="13737"/>
                      <a:pt x="8141" y="13737"/>
                    </a:cubicBezTo>
                    <a:cubicBezTo>
                      <a:pt x="7914" y="13737"/>
                      <a:pt x="7775" y="13946"/>
                      <a:pt x="7775" y="14103"/>
                    </a:cubicBezTo>
                    <a:lnTo>
                      <a:pt x="7775" y="14451"/>
                    </a:lnTo>
                    <a:lnTo>
                      <a:pt x="6607" y="14451"/>
                    </a:lnTo>
                    <a:lnTo>
                      <a:pt x="6607" y="13004"/>
                    </a:lnTo>
                    <a:close/>
                    <a:moveTo>
                      <a:pt x="11836" y="13004"/>
                    </a:moveTo>
                    <a:lnTo>
                      <a:pt x="11836" y="14451"/>
                    </a:lnTo>
                    <a:lnTo>
                      <a:pt x="10320" y="14451"/>
                    </a:lnTo>
                    <a:lnTo>
                      <a:pt x="10320" y="13004"/>
                    </a:lnTo>
                    <a:close/>
                    <a:moveTo>
                      <a:pt x="15113" y="13004"/>
                    </a:moveTo>
                    <a:lnTo>
                      <a:pt x="15113" y="14451"/>
                    </a:lnTo>
                    <a:lnTo>
                      <a:pt x="12568" y="14451"/>
                    </a:lnTo>
                    <a:lnTo>
                      <a:pt x="12568" y="13004"/>
                    </a:lnTo>
                    <a:close/>
                    <a:moveTo>
                      <a:pt x="2981" y="16717"/>
                    </a:moveTo>
                    <a:lnTo>
                      <a:pt x="2981" y="18164"/>
                    </a:lnTo>
                    <a:lnTo>
                      <a:pt x="732" y="18164"/>
                    </a:lnTo>
                    <a:lnTo>
                      <a:pt x="732" y="16717"/>
                    </a:lnTo>
                    <a:close/>
                    <a:moveTo>
                      <a:pt x="8141" y="16717"/>
                    </a:moveTo>
                    <a:cubicBezTo>
                      <a:pt x="8507" y="16717"/>
                      <a:pt x="8873" y="17066"/>
                      <a:pt x="8873" y="17432"/>
                    </a:cubicBezTo>
                    <a:cubicBezTo>
                      <a:pt x="8873" y="17868"/>
                      <a:pt x="8507" y="18164"/>
                      <a:pt x="8141" y="18164"/>
                    </a:cubicBezTo>
                    <a:cubicBezTo>
                      <a:pt x="7705" y="18164"/>
                      <a:pt x="7409" y="17868"/>
                      <a:pt x="7409" y="17432"/>
                    </a:cubicBezTo>
                    <a:cubicBezTo>
                      <a:pt x="7409" y="17066"/>
                      <a:pt x="7705" y="16717"/>
                      <a:pt x="8141" y="16717"/>
                    </a:cubicBezTo>
                    <a:close/>
                    <a:moveTo>
                      <a:pt x="366" y="1"/>
                    </a:moveTo>
                    <a:cubicBezTo>
                      <a:pt x="157" y="1"/>
                      <a:pt x="0" y="158"/>
                      <a:pt x="0" y="367"/>
                    </a:cubicBezTo>
                    <a:lnTo>
                      <a:pt x="0" y="2615"/>
                    </a:lnTo>
                    <a:cubicBezTo>
                      <a:pt x="0" y="2772"/>
                      <a:pt x="157" y="2981"/>
                      <a:pt x="366" y="2981"/>
                    </a:cubicBezTo>
                    <a:lnTo>
                      <a:pt x="1465" y="2981"/>
                    </a:lnTo>
                    <a:lnTo>
                      <a:pt x="1465" y="3714"/>
                    </a:lnTo>
                    <a:lnTo>
                      <a:pt x="732" y="3714"/>
                    </a:lnTo>
                    <a:cubicBezTo>
                      <a:pt x="506" y="3714"/>
                      <a:pt x="366" y="3853"/>
                      <a:pt x="366" y="4080"/>
                    </a:cubicBezTo>
                    <a:lnTo>
                      <a:pt x="366" y="6259"/>
                    </a:lnTo>
                    <a:cubicBezTo>
                      <a:pt x="366" y="6468"/>
                      <a:pt x="506" y="6694"/>
                      <a:pt x="732" y="6694"/>
                    </a:cubicBezTo>
                    <a:lnTo>
                      <a:pt x="12272" y="6694"/>
                    </a:lnTo>
                    <a:cubicBezTo>
                      <a:pt x="12638" y="6694"/>
                      <a:pt x="12934" y="6973"/>
                      <a:pt x="12934" y="7339"/>
                    </a:cubicBezTo>
                    <a:cubicBezTo>
                      <a:pt x="12934" y="7479"/>
                      <a:pt x="12865" y="7636"/>
                      <a:pt x="12708" y="7775"/>
                    </a:cubicBezTo>
                    <a:cubicBezTo>
                      <a:pt x="12568" y="7914"/>
                      <a:pt x="12429" y="8002"/>
                      <a:pt x="12272" y="8002"/>
                    </a:cubicBezTo>
                    <a:lnTo>
                      <a:pt x="9814" y="8002"/>
                    </a:lnTo>
                    <a:cubicBezTo>
                      <a:pt x="9587" y="8002"/>
                      <a:pt x="9448" y="8141"/>
                      <a:pt x="9448" y="8350"/>
                    </a:cubicBezTo>
                    <a:cubicBezTo>
                      <a:pt x="9448" y="8577"/>
                      <a:pt x="9587" y="8716"/>
                      <a:pt x="9814" y="8716"/>
                    </a:cubicBezTo>
                    <a:lnTo>
                      <a:pt x="11923" y="8716"/>
                    </a:lnTo>
                    <a:lnTo>
                      <a:pt x="11923" y="10181"/>
                    </a:lnTo>
                    <a:lnTo>
                      <a:pt x="4358" y="10181"/>
                    </a:lnTo>
                    <a:lnTo>
                      <a:pt x="4358" y="8716"/>
                    </a:lnTo>
                    <a:lnTo>
                      <a:pt x="6467" y="8716"/>
                    </a:lnTo>
                    <a:cubicBezTo>
                      <a:pt x="6694" y="8716"/>
                      <a:pt x="6833" y="8577"/>
                      <a:pt x="6833" y="8350"/>
                    </a:cubicBezTo>
                    <a:cubicBezTo>
                      <a:pt x="6833" y="8141"/>
                      <a:pt x="6694" y="8002"/>
                      <a:pt x="6467" y="8002"/>
                    </a:cubicBezTo>
                    <a:lnTo>
                      <a:pt x="3992" y="8002"/>
                    </a:lnTo>
                    <a:cubicBezTo>
                      <a:pt x="1970" y="8002"/>
                      <a:pt x="366" y="9588"/>
                      <a:pt x="366" y="11627"/>
                    </a:cubicBezTo>
                    <a:cubicBezTo>
                      <a:pt x="366" y="12569"/>
                      <a:pt x="732" y="13510"/>
                      <a:pt x="1465" y="14172"/>
                    </a:cubicBezTo>
                    <a:cubicBezTo>
                      <a:pt x="1534" y="14242"/>
                      <a:pt x="1604" y="14312"/>
                      <a:pt x="1674" y="14381"/>
                    </a:cubicBezTo>
                    <a:lnTo>
                      <a:pt x="1534" y="14748"/>
                    </a:lnTo>
                    <a:cubicBezTo>
                      <a:pt x="1465" y="14748"/>
                      <a:pt x="1465" y="14817"/>
                      <a:pt x="1465" y="14887"/>
                    </a:cubicBezTo>
                    <a:lnTo>
                      <a:pt x="1465" y="15985"/>
                    </a:lnTo>
                    <a:lnTo>
                      <a:pt x="366" y="15985"/>
                    </a:lnTo>
                    <a:cubicBezTo>
                      <a:pt x="157" y="15985"/>
                      <a:pt x="0" y="16125"/>
                      <a:pt x="0" y="16351"/>
                    </a:cubicBezTo>
                    <a:lnTo>
                      <a:pt x="0" y="18530"/>
                    </a:lnTo>
                    <a:cubicBezTo>
                      <a:pt x="0" y="18739"/>
                      <a:pt x="157" y="18896"/>
                      <a:pt x="366" y="18896"/>
                    </a:cubicBezTo>
                    <a:lnTo>
                      <a:pt x="3347" y="18896"/>
                    </a:lnTo>
                    <a:cubicBezTo>
                      <a:pt x="3487" y="18896"/>
                      <a:pt x="3713" y="18739"/>
                      <a:pt x="3713" y="18530"/>
                    </a:cubicBezTo>
                    <a:lnTo>
                      <a:pt x="3713" y="16351"/>
                    </a:lnTo>
                    <a:cubicBezTo>
                      <a:pt x="3713" y="16125"/>
                      <a:pt x="3487" y="15985"/>
                      <a:pt x="3347" y="15985"/>
                    </a:cubicBezTo>
                    <a:lnTo>
                      <a:pt x="2179" y="15985"/>
                    </a:lnTo>
                    <a:lnTo>
                      <a:pt x="2179" y="14974"/>
                    </a:lnTo>
                    <a:lnTo>
                      <a:pt x="2249" y="14817"/>
                    </a:lnTo>
                    <a:cubicBezTo>
                      <a:pt x="2772" y="15114"/>
                      <a:pt x="3347" y="15253"/>
                      <a:pt x="3992" y="15253"/>
                    </a:cubicBezTo>
                    <a:lnTo>
                      <a:pt x="7775" y="15253"/>
                    </a:lnTo>
                    <a:lnTo>
                      <a:pt x="7775" y="15985"/>
                    </a:lnTo>
                    <a:cubicBezTo>
                      <a:pt x="7130" y="16194"/>
                      <a:pt x="6607" y="16787"/>
                      <a:pt x="6607" y="17432"/>
                    </a:cubicBezTo>
                    <a:cubicBezTo>
                      <a:pt x="6607" y="18234"/>
                      <a:pt x="7339" y="18896"/>
                      <a:pt x="8141" y="18896"/>
                    </a:cubicBezTo>
                    <a:cubicBezTo>
                      <a:pt x="8943" y="18896"/>
                      <a:pt x="9587" y="18234"/>
                      <a:pt x="9587" y="17432"/>
                    </a:cubicBezTo>
                    <a:cubicBezTo>
                      <a:pt x="9587" y="16787"/>
                      <a:pt x="9152" y="16194"/>
                      <a:pt x="8507" y="15985"/>
                    </a:cubicBezTo>
                    <a:lnTo>
                      <a:pt x="8507" y="15253"/>
                    </a:lnTo>
                    <a:lnTo>
                      <a:pt x="15479" y="15253"/>
                    </a:lnTo>
                    <a:cubicBezTo>
                      <a:pt x="15688" y="15253"/>
                      <a:pt x="15915" y="15044"/>
                      <a:pt x="15915" y="14887"/>
                    </a:cubicBezTo>
                    <a:lnTo>
                      <a:pt x="15915" y="12638"/>
                    </a:lnTo>
                    <a:cubicBezTo>
                      <a:pt x="15915" y="12429"/>
                      <a:pt x="15688" y="12272"/>
                      <a:pt x="15479" y="12272"/>
                    </a:cubicBezTo>
                    <a:lnTo>
                      <a:pt x="3992" y="12272"/>
                    </a:lnTo>
                    <a:cubicBezTo>
                      <a:pt x="3643" y="12272"/>
                      <a:pt x="3347" y="11993"/>
                      <a:pt x="3347" y="11627"/>
                    </a:cubicBezTo>
                    <a:cubicBezTo>
                      <a:pt x="3347" y="11401"/>
                      <a:pt x="3417" y="11261"/>
                      <a:pt x="3487" y="11122"/>
                    </a:cubicBezTo>
                    <a:cubicBezTo>
                      <a:pt x="3643" y="11052"/>
                      <a:pt x="3783" y="10965"/>
                      <a:pt x="3992" y="10965"/>
                    </a:cubicBezTo>
                    <a:lnTo>
                      <a:pt x="12272" y="10965"/>
                    </a:lnTo>
                    <a:cubicBezTo>
                      <a:pt x="14242" y="10965"/>
                      <a:pt x="15915" y="9309"/>
                      <a:pt x="15915" y="7339"/>
                    </a:cubicBezTo>
                    <a:cubicBezTo>
                      <a:pt x="15915" y="6328"/>
                      <a:pt x="15479" y="5457"/>
                      <a:pt x="14817" y="4725"/>
                    </a:cubicBezTo>
                    <a:cubicBezTo>
                      <a:pt x="14747" y="4655"/>
                      <a:pt x="14677" y="4655"/>
                      <a:pt x="14608" y="4585"/>
                    </a:cubicBezTo>
                    <a:lnTo>
                      <a:pt x="14747" y="4219"/>
                    </a:lnTo>
                    <a:lnTo>
                      <a:pt x="14747" y="4080"/>
                    </a:lnTo>
                    <a:lnTo>
                      <a:pt x="14747" y="2981"/>
                    </a:lnTo>
                    <a:lnTo>
                      <a:pt x="15915" y="2981"/>
                    </a:lnTo>
                    <a:cubicBezTo>
                      <a:pt x="16054" y="2981"/>
                      <a:pt x="16281" y="2772"/>
                      <a:pt x="16281" y="2615"/>
                    </a:cubicBezTo>
                    <a:lnTo>
                      <a:pt x="16281" y="367"/>
                    </a:lnTo>
                    <a:cubicBezTo>
                      <a:pt x="16281" y="158"/>
                      <a:pt x="16054" y="1"/>
                      <a:pt x="15915" y="1"/>
                    </a:cubicBezTo>
                    <a:lnTo>
                      <a:pt x="12934" y="1"/>
                    </a:lnTo>
                    <a:cubicBezTo>
                      <a:pt x="12708" y="1"/>
                      <a:pt x="12568" y="158"/>
                      <a:pt x="12568" y="367"/>
                    </a:cubicBezTo>
                    <a:lnTo>
                      <a:pt x="12568" y="2615"/>
                    </a:lnTo>
                    <a:cubicBezTo>
                      <a:pt x="12568" y="2772"/>
                      <a:pt x="12708" y="2981"/>
                      <a:pt x="12934" y="2981"/>
                    </a:cubicBezTo>
                    <a:lnTo>
                      <a:pt x="14015" y="2981"/>
                    </a:lnTo>
                    <a:lnTo>
                      <a:pt x="14015" y="3992"/>
                    </a:lnTo>
                    <a:lnTo>
                      <a:pt x="13945" y="4149"/>
                    </a:lnTo>
                    <a:cubicBezTo>
                      <a:pt x="13440" y="3853"/>
                      <a:pt x="12865" y="3714"/>
                      <a:pt x="12272" y="3714"/>
                    </a:cubicBezTo>
                    <a:lnTo>
                      <a:pt x="8507" y="3714"/>
                    </a:lnTo>
                    <a:lnTo>
                      <a:pt x="8507" y="2912"/>
                    </a:lnTo>
                    <a:cubicBezTo>
                      <a:pt x="9152" y="2772"/>
                      <a:pt x="9587" y="2180"/>
                      <a:pt x="9587" y="1465"/>
                    </a:cubicBezTo>
                    <a:cubicBezTo>
                      <a:pt x="9587" y="663"/>
                      <a:pt x="8943" y="1"/>
                      <a:pt x="8141" y="1"/>
                    </a:cubicBezTo>
                    <a:cubicBezTo>
                      <a:pt x="7339" y="1"/>
                      <a:pt x="6607" y="663"/>
                      <a:pt x="6607" y="1465"/>
                    </a:cubicBezTo>
                    <a:cubicBezTo>
                      <a:pt x="6607" y="2180"/>
                      <a:pt x="7130" y="2772"/>
                      <a:pt x="7775" y="2912"/>
                    </a:cubicBezTo>
                    <a:lnTo>
                      <a:pt x="7775" y="3714"/>
                    </a:lnTo>
                    <a:lnTo>
                      <a:pt x="2179" y="3714"/>
                    </a:lnTo>
                    <a:lnTo>
                      <a:pt x="2179" y="2981"/>
                    </a:lnTo>
                    <a:lnTo>
                      <a:pt x="3347" y="2981"/>
                    </a:lnTo>
                    <a:cubicBezTo>
                      <a:pt x="3487" y="2981"/>
                      <a:pt x="3713" y="2772"/>
                      <a:pt x="3713" y="2615"/>
                    </a:cubicBezTo>
                    <a:lnTo>
                      <a:pt x="3713" y="367"/>
                    </a:lnTo>
                    <a:cubicBezTo>
                      <a:pt x="3713" y="158"/>
                      <a:pt x="3487" y="1"/>
                      <a:pt x="33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8"/>
              <p:cNvSpPr/>
              <p:nvPr/>
            </p:nvSpPr>
            <p:spPr>
              <a:xfrm>
                <a:off x="3453550" y="1391725"/>
                <a:ext cx="18325" cy="17900"/>
              </a:xfrm>
              <a:custGeom>
                <a:rect b="b" l="l" r="r" t="t"/>
                <a:pathLst>
                  <a:path extrusionOk="0" h="716" w="733">
                    <a:moveTo>
                      <a:pt x="367" y="1"/>
                    </a:moveTo>
                    <a:cubicBezTo>
                      <a:pt x="140" y="1"/>
                      <a:pt x="1" y="140"/>
                      <a:pt x="1" y="349"/>
                    </a:cubicBezTo>
                    <a:cubicBezTo>
                      <a:pt x="1" y="576"/>
                      <a:pt x="140" y="715"/>
                      <a:pt x="367" y="715"/>
                    </a:cubicBezTo>
                    <a:cubicBezTo>
                      <a:pt x="576" y="715"/>
                      <a:pt x="733" y="576"/>
                      <a:pt x="733" y="349"/>
                    </a:cubicBezTo>
                    <a:cubicBezTo>
                      <a:pt x="733" y="140"/>
                      <a:pt x="576" y="1"/>
                      <a:pt x="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8" name="Google Shape;248;p18"/>
          <p:cNvGrpSpPr/>
          <p:nvPr/>
        </p:nvGrpSpPr>
        <p:grpSpPr>
          <a:xfrm>
            <a:off x="4219938" y="2596663"/>
            <a:ext cx="704100" cy="704100"/>
            <a:chOff x="4219938" y="2596663"/>
            <a:chExt cx="704100" cy="704100"/>
          </a:xfrm>
        </p:grpSpPr>
        <p:sp>
          <p:nvSpPr>
            <p:cNvPr id="218" name="Google Shape;218;p18"/>
            <p:cNvSpPr/>
            <p:nvPr/>
          </p:nvSpPr>
          <p:spPr>
            <a:xfrm>
              <a:off x="4219938" y="2596663"/>
              <a:ext cx="704100" cy="704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18"/>
            <p:cNvGrpSpPr/>
            <p:nvPr/>
          </p:nvGrpSpPr>
          <p:grpSpPr>
            <a:xfrm>
              <a:off x="4453794" y="2703219"/>
              <a:ext cx="310300" cy="474150"/>
              <a:chOff x="7010825" y="1901600"/>
              <a:chExt cx="310300" cy="474150"/>
            </a:xfrm>
          </p:grpSpPr>
          <p:sp>
            <p:nvSpPr>
              <p:cNvPr id="250" name="Google Shape;250;p18"/>
              <p:cNvSpPr/>
              <p:nvPr/>
            </p:nvSpPr>
            <p:spPr>
              <a:xfrm>
                <a:off x="7010825" y="1901600"/>
                <a:ext cx="310300" cy="474150"/>
              </a:xfrm>
              <a:custGeom>
                <a:rect b="b" l="l" r="r" t="t"/>
                <a:pathLst>
                  <a:path extrusionOk="0" h="18966" w="12412">
                    <a:moveTo>
                      <a:pt x="4794" y="732"/>
                    </a:moveTo>
                    <a:cubicBezTo>
                      <a:pt x="4934" y="732"/>
                      <a:pt x="5509" y="732"/>
                      <a:pt x="5509" y="1900"/>
                    </a:cubicBezTo>
                    <a:cubicBezTo>
                      <a:pt x="5509" y="2475"/>
                      <a:pt x="4934" y="2911"/>
                      <a:pt x="4794" y="2981"/>
                    </a:cubicBezTo>
                    <a:cubicBezTo>
                      <a:pt x="4637" y="2911"/>
                      <a:pt x="4062" y="2475"/>
                      <a:pt x="4062" y="1900"/>
                    </a:cubicBezTo>
                    <a:cubicBezTo>
                      <a:pt x="4062" y="1604"/>
                      <a:pt x="4132" y="732"/>
                      <a:pt x="4794" y="732"/>
                    </a:cubicBezTo>
                    <a:close/>
                    <a:moveTo>
                      <a:pt x="2249" y="3347"/>
                    </a:moveTo>
                    <a:cubicBezTo>
                      <a:pt x="2458" y="3347"/>
                      <a:pt x="2615" y="3486"/>
                      <a:pt x="2615" y="3713"/>
                    </a:cubicBezTo>
                    <a:cubicBezTo>
                      <a:pt x="2615" y="3922"/>
                      <a:pt x="2458" y="4079"/>
                      <a:pt x="2249" y="4079"/>
                    </a:cubicBezTo>
                    <a:cubicBezTo>
                      <a:pt x="2023" y="4079"/>
                      <a:pt x="1883" y="3922"/>
                      <a:pt x="1883" y="3713"/>
                    </a:cubicBezTo>
                    <a:cubicBezTo>
                      <a:pt x="1883" y="3486"/>
                      <a:pt x="2023" y="3347"/>
                      <a:pt x="2249" y="3347"/>
                    </a:cubicBezTo>
                    <a:close/>
                    <a:moveTo>
                      <a:pt x="7322" y="3417"/>
                    </a:moveTo>
                    <a:cubicBezTo>
                      <a:pt x="7548" y="3417"/>
                      <a:pt x="7688" y="3574"/>
                      <a:pt x="7688" y="3783"/>
                    </a:cubicBezTo>
                    <a:cubicBezTo>
                      <a:pt x="7688" y="4009"/>
                      <a:pt x="7548" y="4149"/>
                      <a:pt x="7322" y="4149"/>
                    </a:cubicBezTo>
                    <a:cubicBezTo>
                      <a:pt x="7113" y="4149"/>
                      <a:pt x="6973" y="4009"/>
                      <a:pt x="6973" y="3783"/>
                    </a:cubicBezTo>
                    <a:cubicBezTo>
                      <a:pt x="6973" y="3574"/>
                      <a:pt x="7113" y="3417"/>
                      <a:pt x="7322" y="3417"/>
                    </a:cubicBezTo>
                    <a:close/>
                    <a:moveTo>
                      <a:pt x="5805" y="3713"/>
                    </a:moveTo>
                    <a:cubicBezTo>
                      <a:pt x="5945" y="3713"/>
                      <a:pt x="6014" y="3783"/>
                      <a:pt x="6102" y="3852"/>
                    </a:cubicBezTo>
                    <a:cubicBezTo>
                      <a:pt x="6171" y="3922"/>
                      <a:pt x="6241" y="4009"/>
                      <a:pt x="6171" y="4149"/>
                    </a:cubicBezTo>
                    <a:lnTo>
                      <a:pt x="5805" y="6188"/>
                    </a:lnTo>
                    <a:cubicBezTo>
                      <a:pt x="5736" y="6624"/>
                      <a:pt x="5300" y="6973"/>
                      <a:pt x="4794" y="6973"/>
                    </a:cubicBezTo>
                    <a:cubicBezTo>
                      <a:pt x="4271" y="6973"/>
                      <a:pt x="3836" y="6624"/>
                      <a:pt x="3696" y="6188"/>
                    </a:cubicBezTo>
                    <a:lnTo>
                      <a:pt x="3330" y="4149"/>
                    </a:lnTo>
                    <a:cubicBezTo>
                      <a:pt x="3330" y="4009"/>
                      <a:pt x="3400" y="3922"/>
                      <a:pt x="3400" y="3852"/>
                    </a:cubicBezTo>
                    <a:cubicBezTo>
                      <a:pt x="3487" y="3783"/>
                      <a:pt x="3626" y="3713"/>
                      <a:pt x="3696" y="3713"/>
                    </a:cubicBezTo>
                    <a:close/>
                    <a:moveTo>
                      <a:pt x="1308" y="6397"/>
                    </a:moveTo>
                    <a:cubicBezTo>
                      <a:pt x="1517" y="6397"/>
                      <a:pt x="1657" y="6537"/>
                      <a:pt x="1657" y="6763"/>
                    </a:cubicBezTo>
                    <a:cubicBezTo>
                      <a:pt x="1657" y="6973"/>
                      <a:pt x="1517" y="7130"/>
                      <a:pt x="1308" y="7130"/>
                    </a:cubicBezTo>
                    <a:cubicBezTo>
                      <a:pt x="1081" y="7130"/>
                      <a:pt x="942" y="6973"/>
                      <a:pt x="942" y="6763"/>
                    </a:cubicBezTo>
                    <a:cubicBezTo>
                      <a:pt x="942" y="6537"/>
                      <a:pt x="1081" y="6397"/>
                      <a:pt x="1308" y="6397"/>
                    </a:cubicBezTo>
                    <a:close/>
                    <a:moveTo>
                      <a:pt x="8350" y="6397"/>
                    </a:moveTo>
                    <a:cubicBezTo>
                      <a:pt x="8559" y="6397"/>
                      <a:pt x="8716" y="6537"/>
                      <a:pt x="8716" y="6763"/>
                    </a:cubicBezTo>
                    <a:cubicBezTo>
                      <a:pt x="8716" y="6973"/>
                      <a:pt x="8559" y="7130"/>
                      <a:pt x="8350" y="7130"/>
                    </a:cubicBezTo>
                    <a:cubicBezTo>
                      <a:pt x="8124" y="7130"/>
                      <a:pt x="7984" y="6973"/>
                      <a:pt x="7984" y="6763"/>
                    </a:cubicBezTo>
                    <a:cubicBezTo>
                      <a:pt x="7984" y="6537"/>
                      <a:pt x="8124" y="6397"/>
                      <a:pt x="8350" y="6397"/>
                    </a:cubicBezTo>
                    <a:close/>
                    <a:moveTo>
                      <a:pt x="11244" y="6397"/>
                    </a:moveTo>
                    <a:cubicBezTo>
                      <a:pt x="11470" y="6397"/>
                      <a:pt x="11610" y="6537"/>
                      <a:pt x="11610" y="6763"/>
                    </a:cubicBezTo>
                    <a:cubicBezTo>
                      <a:pt x="11610" y="6973"/>
                      <a:pt x="11470" y="7130"/>
                      <a:pt x="11244" y="7130"/>
                    </a:cubicBezTo>
                    <a:cubicBezTo>
                      <a:pt x="11104" y="7130"/>
                      <a:pt x="10895" y="6973"/>
                      <a:pt x="10895" y="6763"/>
                    </a:cubicBezTo>
                    <a:cubicBezTo>
                      <a:pt x="10895" y="6537"/>
                      <a:pt x="11104" y="6397"/>
                      <a:pt x="11244" y="6397"/>
                    </a:cubicBezTo>
                    <a:close/>
                    <a:moveTo>
                      <a:pt x="5300" y="7774"/>
                    </a:moveTo>
                    <a:cubicBezTo>
                      <a:pt x="5509" y="7774"/>
                      <a:pt x="5666" y="7844"/>
                      <a:pt x="5666" y="8071"/>
                    </a:cubicBezTo>
                    <a:lnTo>
                      <a:pt x="5805" y="8716"/>
                    </a:lnTo>
                    <a:lnTo>
                      <a:pt x="3696" y="8716"/>
                    </a:lnTo>
                    <a:lnTo>
                      <a:pt x="3923" y="8071"/>
                    </a:lnTo>
                    <a:cubicBezTo>
                      <a:pt x="3923" y="7844"/>
                      <a:pt x="4062" y="7774"/>
                      <a:pt x="4271" y="7774"/>
                    </a:cubicBezTo>
                    <a:close/>
                    <a:moveTo>
                      <a:pt x="1081" y="9448"/>
                    </a:moveTo>
                    <a:cubicBezTo>
                      <a:pt x="1308" y="9448"/>
                      <a:pt x="1447" y="9587"/>
                      <a:pt x="1447" y="9814"/>
                    </a:cubicBezTo>
                    <a:cubicBezTo>
                      <a:pt x="1447" y="10023"/>
                      <a:pt x="1308" y="10180"/>
                      <a:pt x="1081" y="10180"/>
                    </a:cubicBezTo>
                    <a:cubicBezTo>
                      <a:pt x="872" y="10180"/>
                      <a:pt x="715" y="10023"/>
                      <a:pt x="715" y="9814"/>
                    </a:cubicBezTo>
                    <a:cubicBezTo>
                      <a:pt x="715" y="9587"/>
                      <a:pt x="872" y="9448"/>
                      <a:pt x="1081" y="9448"/>
                    </a:cubicBezTo>
                    <a:close/>
                    <a:moveTo>
                      <a:pt x="4062" y="9448"/>
                    </a:moveTo>
                    <a:cubicBezTo>
                      <a:pt x="4271" y="9448"/>
                      <a:pt x="4428" y="9587"/>
                      <a:pt x="4428" y="9814"/>
                    </a:cubicBezTo>
                    <a:cubicBezTo>
                      <a:pt x="4428" y="10023"/>
                      <a:pt x="4271" y="10180"/>
                      <a:pt x="4062" y="10180"/>
                    </a:cubicBezTo>
                    <a:cubicBezTo>
                      <a:pt x="3836" y="10180"/>
                      <a:pt x="3696" y="10023"/>
                      <a:pt x="3696" y="9814"/>
                    </a:cubicBezTo>
                    <a:cubicBezTo>
                      <a:pt x="3696" y="9587"/>
                      <a:pt x="3836" y="9448"/>
                      <a:pt x="4062" y="9448"/>
                    </a:cubicBezTo>
                    <a:close/>
                    <a:moveTo>
                      <a:pt x="5509" y="9448"/>
                    </a:moveTo>
                    <a:cubicBezTo>
                      <a:pt x="5736" y="9448"/>
                      <a:pt x="5875" y="9587"/>
                      <a:pt x="5875" y="9814"/>
                    </a:cubicBezTo>
                    <a:cubicBezTo>
                      <a:pt x="5875" y="10023"/>
                      <a:pt x="5736" y="10180"/>
                      <a:pt x="5509" y="10180"/>
                    </a:cubicBezTo>
                    <a:cubicBezTo>
                      <a:pt x="5300" y="10180"/>
                      <a:pt x="5143" y="10023"/>
                      <a:pt x="5143" y="9814"/>
                    </a:cubicBezTo>
                    <a:cubicBezTo>
                      <a:pt x="5143" y="9587"/>
                      <a:pt x="5300" y="9448"/>
                      <a:pt x="5509" y="9448"/>
                    </a:cubicBezTo>
                    <a:close/>
                    <a:moveTo>
                      <a:pt x="4794" y="10616"/>
                    </a:moveTo>
                    <a:cubicBezTo>
                      <a:pt x="4864" y="10755"/>
                      <a:pt x="5003" y="10825"/>
                      <a:pt x="5143" y="10895"/>
                    </a:cubicBezTo>
                    <a:lnTo>
                      <a:pt x="5143" y="11923"/>
                    </a:lnTo>
                    <a:cubicBezTo>
                      <a:pt x="5003" y="11993"/>
                      <a:pt x="4864" y="12063"/>
                      <a:pt x="4794" y="12132"/>
                    </a:cubicBezTo>
                    <a:cubicBezTo>
                      <a:pt x="4637" y="12063"/>
                      <a:pt x="4568" y="11993"/>
                      <a:pt x="4428" y="11923"/>
                    </a:cubicBezTo>
                    <a:lnTo>
                      <a:pt x="4428" y="10895"/>
                    </a:lnTo>
                    <a:cubicBezTo>
                      <a:pt x="4568" y="10825"/>
                      <a:pt x="4637" y="10755"/>
                      <a:pt x="4794" y="10616"/>
                    </a:cubicBezTo>
                    <a:close/>
                    <a:moveTo>
                      <a:pt x="4062" y="12568"/>
                    </a:moveTo>
                    <a:cubicBezTo>
                      <a:pt x="4271" y="12568"/>
                      <a:pt x="4428" y="12795"/>
                      <a:pt x="4428" y="12934"/>
                    </a:cubicBezTo>
                    <a:cubicBezTo>
                      <a:pt x="4428" y="13161"/>
                      <a:pt x="4271" y="13300"/>
                      <a:pt x="4062" y="13300"/>
                    </a:cubicBezTo>
                    <a:cubicBezTo>
                      <a:pt x="3836" y="13300"/>
                      <a:pt x="3696" y="13161"/>
                      <a:pt x="3696" y="12934"/>
                    </a:cubicBezTo>
                    <a:cubicBezTo>
                      <a:pt x="3696" y="12795"/>
                      <a:pt x="3836" y="12568"/>
                      <a:pt x="4062" y="12568"/>
                    </a:cubicBezTo>
                    <a:close/>
                    <a:moveTo>
                      <a:pt x="5509" y="12568"/>
                    </a:moveTo>
                    <a:cubicBezTo>
                      <a:pt x="5736" y="12568"/>
                      <a:pt x="5875" y="12795"/>
                      <a:pt x="5875" y="12934"/>
                    </a:cubicBezTo>
                    <a:cubicBezTo>
                      <a:pt x="5875" y="13161"/>
                      <a:pt x="5736" y="13300"/>
                      <a:pt x="5509" y="13300"/>
                    </a:cubicBezTo>
                    <a:cubicBezTo>
                      <a:pt x="5300" y="13300"/>
                      <a:pt x="5143" y="13161"/>
                      <a:pt x="5143" y="12934"/>
                    </a:cubicBezTo>
                    <a:cubicBezTo>
                      <a:pt x="5143" y="12795"/>
                      <a:pt x="5300" y="12568"/>
                      <a:pt x="5509" y="12568"/>
                    </a:cubicBezTo>
                    <a:close/>
                    <a:moveTo>
                      <a:pt x="4794" y="13806"/>
                    </a:moveTo>
                    <a:cubicBezTo>
                      <a:pt x="4934" y="13875"/>
                      <a:pt x="5003" y="13945"/>
                      <a:pt x="5143" y="14032"/>
                    </a:cubicBezTo>
                    <a:lnTo>
                      <a:pt x="5143" y="15340"/>
                    </a:lnTo>
                    <a:cubicBezTo>
                      <a:pt x="5073" y="15340"/>
                      <a:pt x="4934" y="15479"/>
                      <a:pt x="4794" y="15549"/>
                    </a:cubicBezTo>
                    <a:cubicBezTo>
                      <a:pt x="4707" y="15409"/>
                      <a:pt x="4568" y="15340"/>
                      <a:pt x="4428" y="15340"/>
                    </a:cubicBezTo>
                    <a:lnTo>
                      <a:pt x="4428" y="14032"/>
                    </a:lnTo>
                    <a:cubicBezTo>
                      <a:pt x="4568" y="13945"/>
                      <a:pt x="4707" y="13875"/>
                      <a:pt x="4794" y="13806"/>
                    </a:cubicBezTo>
                    <a:close/>
                    <a:moveTo>
                      <a:pt x="4062" y="15985"/>
                    </a:moveTo>
                    <a:cubicBezTo>
                      <a:pt x="4271" y="15985"/>
                      <a:pt x="4428" y="16124"/>
                      <a:pt x="4428" y="16351"/>
                    </a:cubicBezTo>
                    <a:lnTo>
                      <a:pt x="4428" y="16717"/>
                    </a:lnTo>
                    <a:lnTo>
                      <a:pt x="3696" y="16717"/>
                    </a:lnTo>
                    <a:lnTo>
                      <a:pt x="3696" y="16351"/>
                    </a:lnTo>
                    <a:cubicBezTo>
                      <a:pt x="3696" y="16124"/>
                      <a:pt x="3836" y="15985"/>
                      <a:pt x="4062" y="15985"/>
                    </a:cubicBezTo>
                    <a:close/>
                    <a:moveTo>
                      <a:pt x="5579" y="15985"/>
                    </a:moveTo>
                    <a:cubicBezTo>
                      <a:pt x="5736" y="15985"/>
                      <a:pt x="5945" y="16124"/>
                      <a:pt x="5945" y="16351"/>
                    </a:cubicBezTo>
                    <a:lnTo>
                      <a:pt x="5945" y="16717"/>
                    </a:lnTo>
                    <a:lnTo>
                      <a:pt x="5143" y="16717"/>
                    </a:lnTo>
                    <a:lnTo>
                      <a:pt x="5143" y="16351"/>
                    </a:lnTo>
                    <a:cubicBezTo>
                      <a:pt x="5143" y="16124"/>
                      <a:pt x="5369" y="15985"/>
                      <a:pt x="5579" y="15985"/>
                    </a:cubicBezTo>
                    <a:close/>
                    <a:moveTo>
                      <a:pt x="4794" y="0"/>
                    </a:moveTo>
                    <a:cubicBezTo>
                      <a:pt x="3923" y="0"/>
                      <a:pt x="3330" y="732"/>
                      <a:pt x="3330" y="1900"/>
                    </a:cubicBezTo>
                    <a:cubicBezTo>
                      <a:pt x="3330" y="2266"/>
                      <a:pt x="3487" y="2702"/>
                      <a:pt x="3696" y="2981"/>
                    </a:cubicBezTo>
                    <a:cubicBezTo>
                      <a:pt x="3557" y="2981"/>
                      <a:pt x="3330" y="3051"/>
                      <a:pt x="3191" y="3138"/>
                    </a:cubicBezTo>
                    <a:cubicBezTo>
                      <a:pt x="2964" y="2841"/>
                      <a:pt x="2685" y="2615"/>
                      <a:pt x="2249" y="2615"/>
                    </a:cubicBezTo>
                    <a:cubicBezTo>
                      <a:pt x="1657" y="2615"/>
                      <a:pt x="1151" y="3138"/>
                      <a:pt x="1151" y="3713"/>
                    </a:cubicBezTo>
                    <a:cubicBezTo>
                      <a:pt x="1151" y="4079"/>
                      <a:pt x="1308" y="4445"/>
                      <a:pt x="1587" y="4585"/>
                    </a:cubicBezTo>
                    <a:lnTo>
                      <a:pt x="1308" y="5665"/>
                    </a:lnTo>
                    <a:cubicBezTo>
                      <a:pt x="646" y="5665"/>
                      <a:pt x="210" y="6188"/>
                      <a:pt x="210" y="6763"/>
                    </a:cubicBezTo>
                    <a:cubicBezTo>
                      <a:pt x="210" y="7199"/>
                      <a:pt x="506" y="7635"/>
                      <a:pt x="872" y="7774"/>
                    </a:cubicBezTo>
                    <a:lnTo>
                      <a:pt x="785" y="8716"/>
                    </a:lnTo>
                    <a:cubicBezTo>
                      <a:pt x="280" y="8873"/>
                      <a:pt x="1" y="9308"/>
                      <a:pt x="1" y="9814"/>
                    </a:cubicBezTo>
                    <a:cubicBezTo>
                      <a:pt x="1" y="10459"/>
                      <a:pt x="506" y="10895"/>
                      <a:pt x="1081" y="10895"/>
                    </a:cubicBezTo>
                    <a:cubicBezTo>
                      <a:pt x="1657" y="10895"/>
                      <a:pt x="2180" y="10459"/>
                      <a:pt x="2180" y="9814"/>
                    </a:cubicBezTo>
                    <a:cubicBezTo>
                      <a:pt x="2180" y="9378"/>
                      <a:pt x="1883" y="9012"/>
                      <a:pt x="1517" y="8803"/>
                    </a:cubicBezTo>
                    <a:lnTo>
                      <a:pt x="1587" y="7844"/>
                    </a:lnTo>
                    <a:cubicBezTo>
                      <a:pt x="2092" y="7705"/>
                      <a:pt x="2389" y="7269"/>
                      <a:pt x="2389" y="6763"/>
                    </a:cubicBezTo>
                    <a:cubicBezTo>
                      <a:pt x="2389" y="6397"/>
                      <a:pt x="2249" y="6101"/>
                      <a:pt x="1953" y="5892"/>
                    </a:cubicBezTo>
                    <a:lnTo>
                      <a:pt x="2319" y="4794"/>
                    </a:lnTo>
                    <a:cubicBezTo>
                      <a:pt x="2458" y="4794"/>
                      <a:pt x="2615" y="4794"/>
                      <a:pt x="2685" y="4724"/>
                    </a:cubicBezTo>
                    <a:lnTo>
                      <a:pt x="2964" y="6258"/>
                    </a:lnTo>
                    <a:cubicBezTo>
                      <a:pt x="3051" y="6694"/>
                      <a:pt x="3260" y="6973"/>
                      <a:pt x="3557" y="7269"/>
                    </a:cubicBezTo>
                    <a:cubicBezTo>
                      <a:pt x="3330" y="7408"/>
                      <a:pt x="3191" y="7635"/>
                      <a:pt x="3191" y="7931"/>
                    </a:cubicBezTo>
                    <a:lnTo>
                      <a:pt x="2964" y="8576"/>
                    </a:lnTo>
                    <a:cubicBezTo>
                      <a:pt x="2964" y="8803"/>
                      <a:pt x="3051" y="9012"/>
                      <a:pt x="3121" y="9152"/>
                    </a:cubicBezTo>
                    <a:cubicBezTo>
                      <a:pt x="3051" y="9378"/>
                      <a:pt x="2964" y="9587"/>
                      <a:pt x="2964" y="9814"/>
                    </a:cubicBezTo>
                    <a:cubicBezTo>
                      <a:pt x="2964" y="10319"/>
                      <a:pt x="3260" y="10685"/>
                      <a:pt x="3696" y="10895"/>
                    </a:cubicBezTo>
                    <a:lnTo>
                      <a:pt x="3696" y="11923"/>
                    </a:lnTo>
                    <a:cubicBezTo>
                      <a:pt x="3260" y="12063"/>
                      <a:pt x="2964" y="12498"/>
                      <a:pt x="2964" y="12934"/>
                    </a:cubicBezTo>
                    <a:cubicBezTo>
                      <a:pt x="2964" y="13440"/>
                      <a:pt x="3260" y="13875"/>
                      <a:pt x="3696" y="14032"/>
                    </a:cubicBezTo>
                    <a:lnTo>
                      <a:pt x="3696" y="15340"/>
                    </a:lnTo>
                    <a:cubicBezTo>
                      <a:pt x="3260" y="15479"/>
                      <a:pt x="2964" y="15915"/>
                      <a:pt x="2964" y="16351"/>
                    </a:cubicBezTo>
                    <a:lnTo>
                      <a:pt x="2964" y="16717"/>
                    </a:lnTo>
                    <a:lnTo>
                      <a:pt x="2528" y="16717"/>
                    </a:lnTo>
                    <a:cubicBezTo>
                      <a:pt x="2458" y="16717"/>
                      <a:pt x="2389" y="16786"/>
                      <a:pt x="2319" y="16856"/>
                    </a:cubicBezTo>
                    <a:cubicBezTo>
                      <a:pt x="2249" y="16926"/>
                      <a:pt x="2180" y="16996"/>
                      <a:pt x="2180" y="17083"/>
                    </a:cubicBezTo>
                    <a:lnTo>
                      <a:pt x="2180" y="18599"/>
                    </a:lnTo>
                    <a:cubicBezTo>
                      <a:pt x="2180" y="18669"/>
                      <a:pt x="2249" y="18739"/>
                      <a:pt x="2319" y="18826"/>
                    </a:cubicBezTo>
                    <a:cubicBezTo>
                      <a:pt x="2389" y="18896"/>
                      <a:pt x="2458" y="18965"/>
                      <a:pt x="2528" y="18965"/>
                    </a:cubicBezTo>
                    <a:lnTo>
                      <a:pt x="3121" y="18965"/>
                    </a:lnTo>
                    <a:cubicBezTo>
                      <a:pt x="3330" y="18965"/>
                      <a:pt x="3487" y="18826"/>
                      <a:pt x="3487" y="18599"/>
                    </a:cubicBezTo>
                    <a:cubicBezTo>
                      <a:pt x="3487" y="18390"/>
                      <a:pt x="3330" y="18233"/>
                      <a:pt x="3121" y="18233"/>
                    </a:cubicBezTo>
                    <a:lnTo>
                      <a:pt x="2894" y="18233"/>
                    </a:lnTo>
                    <a:lnTo>
                      <a:pt x="2894" y="17431"/>
                    </a:lnTo>
                    <a:lnTo>
                      <a:pt x="6607" y="17431"/>
                    </a:lnTo>
                    <a:lnTo>
                      <a:pt x="6607" y="18233"/>
                    </a:lnTo>
                    <a:lnTo>
                      <a:pt x="6450" y="18233"/>
                    </a:lnTo>
                    <a:cubicBezTo>
                      <a:pt x="6241" y="18233"/>
                      <a:pt x="6102" y="18390"/>
                      <a:pt x="6102" y="18599"/>
                    </a:cubicBezTo>
                    <a:cubicBezTo>
                      <a:pt x="6102" y="18826"/>
                      <a:pt x="6241" y="18965"/>
                      <a:pt x="6450" y="18965"/>
                    </a:cubicBezTo>
                    <a:lnTo>
                      <a:pt x="6973" y="18965"/>
                    </a:lnTo>
                    <a:cubicBezTo>
                      <a:pt x="7113" y="18965"/>
                      <a:pt x="7182" y="18896"/>
                      <a:pt x="7252" y="18826"/>
                    </a:cubicBezTo>
                    <a:cubicBezTo>
                      <a:pt x="7322" y="18739"/>
                      <a:pt x="7322" y="18669"/>
                      <a:pt x="7322" y="18599"/>
                    </a:cubicBezTo>
                    <a:lnTo>
                      <a:pt x="7322" y="17083"/>
                    </a:lnTo>
                    <a:cubicBezTo>
                      <a:pt x="7322" y="16996"/>
                      <a:pt x="7322" y="16926"/>
                      <a:pt x="7252" y="16856"/>
                    </a:cubicBezTo>
                    <a:cubicBezTo>
                      <a:pt x="7182" y="16786"/>
                      <a:pt x="7113" y="16717"/>
                      <a:pt x="6973" y="16717"/>
                    </a:cubicBezTo>
                    <a:lnTo>
                      <a:pt x="6677" y="16717"/>
                    </a:lnTo>
                    <a:lnTo>
                      <a:pt x="6677" y="16351"/>
                    </a:lnTo>
                    <a:cubicBezTo>
                      <a:pt x="6677" y="15915"/>
                      <a:pt x="6381" y="15479"/>
                      <a:pt x="5945" y="15340"/>
                    </a:cubicBezTo>
                    <a:lnTo>
                      <a:pt x="5875" y="14032"/>
                    </a:lnTo>
                    <a:cubicBezTo>
                      <a:pt x="6311" y="13875"/>
                      <a:pt x="6607" y="13440"/>
                      <a:pt x="6607" y="12934"/>
                    </a:cubicBezTo>
                    <a:cubicBezTo>
                      <a:pt x="6607" y="12498"/>
                      <a:pt x="6311" y="12063"/>
                      <a:pt x="5875" y="11923"/>
                    </a:cubicBezTo>
                    <a:lnTo>
                      <a:pt x="5875" y="10895"/>
                    </a:lnTo>
                    <a:cubicBezTo>
                      <a:pt x="6311" y="10685"/>
                      <a:pt x="6607" y="10319"/>
                      <a:pt x="6607" y="9814"/>
                    </a:cubicBezTo>
                    <a:cubicBezTo>
                      <a:pt x="6607" y="9587"/>
                      <a:pt x="6537" y="9378"/>
                      <a:pt x="6381" y="9152"/>
                    </a:cubicBezTo>
                    <a:cubicBezTo>
                      <a:pt x="6537" y="9012"/>
                      <a:pt x="6607" y="8803"/>
                      <a:pt x="6537" y="8576"/>
                    </a:cubicBezTo>
                    <a:lnTo>
                      <a:pt x="6381" y="7931"/>
                    </a:lnTo>
                    <a:cubicBezTo>
                      <a:pt x="6311" y="7635"/>
                      <a:pt x="6171" y="7408"/>
                      <a:pt x="6014" y="7269"/>
                    </a:cubicBezTo>
                    <a:cubicBezTo>
                      <a:pt x="6311" y="6973"/>
                      <a:pt x="6450" y="6694"/>
                      <a:pt x="6537" y="6258"/>
                    </a:cubicBezTo>
                    <a:lnTo>
                      <a:pt x="6816" y="4724"/>
                    </a:lnTo>
                    <a:cubicBezTo>
                      <a:pt x="6973" y="4794"/>
                      <a:pt x="7113" y="4881"/>
                      <a:pt x="7322" y="4881"/>
                    </a:cubicBezTo>
                    <a:lnTo>
                      <a:pt x="7688" y="5892"/>
                    </a:lnTo>
                    <a:cubicBezTo>
                      <a:pt x="7409" y="6101"/>
                      <a:pt x="7252" y="6397"/>
                      <a:pt x="7252" y="6763"/>
                    </a:cubicBezTo>
                    <a:cubicBezTo>
                      <a:pt x="7252" y="7339"/>
                      <a:pt x="7758" y="7844"/>
                      <a:pt x="8350" y="7844"/>
                    </a:cubicBezTo>
                    <a:cubicBezTo>
                      <a:pt x="8856" y="7844"/>
                      <a:pt x="9222" y="7565"/>
                      <a:pt x="9431" y="7130"/>
                    </a:cubicBezTo>
                    <a:lnTo>
                      <a:pt x="10233" y="7130"/>
                    </a:lnTo>
                    <a:cubicBezTo>
                      <a:pt x="10372" y="7565"/>
                      <a:pt x="10808" y="7844"/>
                      <a:pt x="11244" y="7844"/>
                    </a:cubicBezTo>
                    <a:cubicBezTo>
                      <a:pt x="11906" y="7844"/>
                      <a:pt x="12412" y="7339"/>
                      <a:pt x="12412" y="6763"/>
                    </a:cubicBezTo>
                    <a:cubicBezTo>
                      <a:pt x="12412" y="6101"/>
                      <a:pt x="11906" y="5665"/>
                      <a:pt x="11244" y="5665"/>
                    </a:cubicBezTo>
                    <a:cubicBezTo>
                      <a:pt x="10808" y="5665"/>
                      <a:pt x="10372" y="5962"/>
                      <a:pt x="10233" y="6397"/>
                    </a:cubicBezTo>
                    <a:lnTo>
                      <a:pt x="9431" y="6397"/>
                    </a:lnTo>
                    <a:cubicBezTo>
                      <a:pt x="9222" y="5962"/>
                      <a:pt x="8856" y="5665"/>
                      <a:pt x="8350" y="5665"/>
                    </a:cubicBezTo>
                    <a:lnTo>
                      <a:pt x="7984" y="4654"/>
                    </a:lnTo>
                    <a:cubicBezTo>
                      <a:pt x="8281" y="4445"/>
                      <a:pt x="8420" y="4149"/>
                      <a:pt x="8420" y="3783"/>
                    </a:cubicBezTo>
                    <a:cubicBezTo>
                      <a:pt x="8420" y="3138"/>
                      <a:pt x="7914" y="2615"/>
                      <a:pt x="7322" y="2615"/>
                    </a:cubicBezTo>
                    <a:cubicBezTo>
                      <a:pt x="6973" y="2615"/>
                      <a:pt x="6607" y="2841"/>
                      <a:pt x="6381" y="3138"/>
                    </a:cubicBezTo>
                    <a:cubicBezTo>
                      <a:pt x="6241" y="3051"/>
                      <a:pt x="6014" y="2981"/>
                      <a:pt x="5875" y="2981"/>
                    </a:cubicBezTo>
                    <a:cubicBezTo>
                      <a:pt x="6102" y="2702"/>
                      <a:pt x="6241" y="2266"/>
                      <a:pt x="6241" y="1900"/>
                    </a:cubicBezTo>
                    <a:cubicBezTo>
                      <a:pt x="6241" y="227"/>
                      <a:pt x="5230" y="0"/>
                      <a:pt x="4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51" name="Google Shape;251;p18"/>
              <p:cNvSpPr/>
              <p:nvPr/>
            </p:nvSpPr>
            <p:spPr>
              <a:xfrm>
                <a:off x="7121525" y="2357425"/>
                <a:ext cx="17875" cy="18325"/>
              </a:xfrm>
              <a:custGeom>
                <a:rect b="b" l="l" r="r" t="t"/>
                <a:pathLst>
                  <a:path extrusionOk="0" h="733" w="715">
                    <a:moveTo>
                      <a:pt x="366" y="0"/>
                    </a:moveTo>
                    <a:cubicBezTo>
                      <a:pt x="140" y="0"/>
                      <a:pt x="0" y="157"/>
                      <a:pt x="0" y="366"/>
                    </a:cubicBezTo>
                    <a:cubicBezTo>
                      <a:pt x="0" y="593"/>
                      <a:pt x="140" y="732"/>
                      <a:pt x="366" y="732"/>
                    </a:cubicBezTo>
                    <a:cubicBezTo>
                      <a:pt x="575" y="732"/>
                      <a:pt x="715" y="593"/>
                      <a:pt x="715" y="366"/>
                    </a:cubicBezTo>
                    <a:cubicBezTo>
                      <a:pt x="715" y="157"/>
                      <a:pt x="575" y="0"/>
                      <a:pt x="3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grpSp>
        <p:nvGrpSpPr>
          <p:cNvPr id="252" name="Google Shape;252;p18"/>
          <p:cNvGrpSpPr/>
          <p:nvPr/>
        </p:nvGrpSpPr>
        <p:grpSpPr>
          <a:xfrm>
            <a:off x="5636006" y="2596663"/>
            <a:ext cx="704100" cy="704100"/>
            <a:chOff x="5636006" y="2596663"/>
            <a:chExt cx="704100" cy="704100"/>
          </a:xfrm>
        </p:grpSpPr>
        <p:sp>
          <p:nvSpPr>
            <p:cNvPr id="220" name="Google Shape;220;p18"/>
            <p:cNvSpPr/>
            <p:nvPr/>
          </p:nvSpPr>
          <p:spPr>
            <a:xfrm>
              <a:off x="5636006" y="2596663"/>
              <a:ext cx="704100" cy="70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 name="Google Shape;253;p18"/>
            <p:cNvGrpSpPr/>
            <p:nvPr/>
          </p:nvGrpSpPr>
          <p:grpSpPr>
            <a:xfrm>
              <a:off x="5857959" y="2704081"/>
              <a:ext cx="283275" cy="472425"/>
              <a:chOff x="7764300" y="1191700"/>
              <a:chExt cx="283275" cy="472425"/>
            </a:xfrm>
          </p:grpSpPr>
          <p:sp>
            <p:nvSpPr>
              <p:cNvPr id="254" name="Google Shape;254;p18"/>
              <p:cNvSpPr/>
              <p:nvPr/>
            </p:nvSpPr>
            <p:spPr>
              <a:xfrm>
                <a:off x="7958650" y="1257075"/>
                <a:ext cx="19625" cy="18325"/>
              </a:xfrm>
              <a:custGeom>
                <a:rect b="b" l="l" r="r" t="t"/>
                <a:pathLst>
                  <a:path extrusionOk="0" h="733" w="785">
                    <a:moveTo>
                      <a:pt x="436" y="0"/>
                    </a:moveTo>
                    <a:cubicBezTo>
                      <a:pt x="210" y="0"/>
                      <a:pt x="1" y="157"/>
                      <a:pt x="1" y="366"/>
                    </a:cubicBezTo>
                    <a:cubicBezTo>
                      <a:pt x="1" y="506"/>
                      <a:pt x="210" y="733"/>
                      <a:pt x="436" y="733"/>
                    </a:cubicBezTo>
                    <a:cubicBezTo>
                      <a:pt x="576" y="733"/>
                      <a:pt x="785" y="506"/>
                      <a:pt x="785" y="366"/>
                    </a:cubicBezTo>
                    <a:cubicBezTo>
                      <a:pt x="785" y="157"/>
                      <a:pt x="576" y="0"/>
                      <a:pt x="4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a:off x="7764300" y="1191700"/>
                <a:ext cx="283275" cy="472425"/>
              </a:xfrm>
              <a:custGeom>
                <a:rect b="b" l="l" r="r" t="t"/>
                <a:pathLst>
                  <a:path extrusionOk="0" h="18897" w="11331">
                    <a:moveTo>
                      <a:pt x="3556" y="1169"/>
                    </a:moveTo>
                    <a:lnTo>
                      <a:pt x="3922" y="1970"/>
                    </a:lnTo>
                    <a:lnTo>
                      <a:pt x="3922" y="2249"/>
                    </a:lnTo>
                    <a:lnTo>
                      <a:pt x="3190" y="2249"/>
                    </a:lnTo>
                    <a:lnTo>
                      <a:pt x="3190" y="1970"/>
                    </a:lnTo>
                    <a:lnTo>
                      <a:pt x="3556" y="1169"/>
                    </a:lnTo>
                    <a:close/>
                    <a:moveTo>
                      <a:pt x="1011" y="1465"/>
                    </a:moveTo>
                    <a:lnTo>
                      <a:pt x="1447" y="2110"/>
                    </a:lnTo>
                    <a:lnTo>
                      <a:pt x="1517" y="2406"/>
                    </a:lnTo>
                    <a:lnTo>
                      <a:pt x="802" y="2476"/>
                    </a:lnTo>
                    <a:lnTo>
                      <a:pt x="715" y="2249"/>
                    </a:lnTo>
                    <a:lnTo>
                      <a:pt x="1011" y="1465"/>
                    </a:lnTo>
                    <a:close/>
                    <a:moveTo>
                      <a:pt x="6171" y="1465"/>
                    </a:moveTo>
                    <a:lnTo>
                      <a:pt x="6467" y="2249"/>
                    </a:lnTo>
                    <a:lnTo>
                      <a:pt x="6380" y="2476"/>
                    </a:lnTo>
                    <a:lnTo>
                      <a:pt x="5665" y="2406"/>
                    </a:lnTo>
                    <a:lnTo>
                      <a:pt x="5665" y="2110"/>
                    </a:lnTo>
                    <a:lnTo>
                      <a:pt x="6171" y="1465"/>
                    </a:lnTo>
                    <a:close/>
                    <a:moveTo>
                      <a:pt x="1674" y="3121"/>
                    </a:moveTo>
                    <a:lnTo>
                      <a:pt x="2388" y="7409"/>
                    </a:lnTo>
                    <a:lnTo>
                      <a:pt x="1674" y="7409"/>
                    </a:lnTo>
                    <a:lnTo>
                      <a:pt x="942" y="3208"/>
                    </a:lnTo>
                    <a:lnTo>
                      <a:pt x="1674" y="3121"/>
                    </a:lnTo>
                    <a:close/>
                    <a:moveTo>
                      <a:pt x="3922" y="2981"/>
                    </a:moveTo>
                    <a:lnTo>
                      <a:pt x="3922" y="7409"/>
                    </a:lnTo>
                    <a:lnTo>
                      <a:pt x="3190" y="7409"/>
                    </a:lnTo>
                    <a:lnTo>
                      <a:pt x="3190" y="2981"/>
                    </a:lnTo>
                    <a:close/>
                    <a:moveTo>
                      <a:pt x="5509" y="3121"/>
                    </a:moveTo>
                    <a:lnTo>
                      <a:pt x="6241" y="3208"/>
                    </a:lnTo>
                    <a:lnTo>
                      <a:pt x="5509" y="7409"/>
                    </a:lnTo>
                    <a:lnTo>
                      <a:pt x="4794" y="7409"/>
                    </a:lnTo>
                    <a:lnTo>
                      <a:pt x="5509" y="3121"/>
                    </a:lnTo>
                    <a:close/>
                    <a:moveTo>
                      <a:pt x="9953" y="8141"/>
                    </a:moveTo>
                    <a:lnTo>
                      <a:pt x="9866" y="8873"/>
                    </a:lnTo>
                    <a:lnTo>
                      <a:pt x="1517" y="8873"/>
                    </a:lnTo>
                    <a:lnTo>
                      <a:pt x="1517" y="8141"/>
                    </a:lnTo>
                    <a:close/>
                    <a:moveTo>
                      <a:pt x="9866" y="9588"/>
                    </a:moveTo>
                    <a:lnTo>
                      <a:pt x="9797" y="10320"/>
                    </a:lnTo>
                    <a:lnTo>
                      <a:pt x="7409" y="10320"/>
                    </a:lnTo>
                    <a:cubicBezTo>
                      <a:pt x="7182" y="10320"/>
                      <a:pt x="6973" y="10529"/>
                      <a:pt x="6973" y="10756"/>
                    </a:cubicBezTo>
                    <a:cubicBezTo>
                      <a:pt x="6973" y="10895"/>
                      <a:pt x="7182" y="11122"/>
                      <a:pt x="7409" y="11122"/>
                    </a:cubicBezTo>
                    <a:lnTo>
                      <a:pt x="9727" y="11122"/>
                    </a:lnTo>
                    <a:lnTo>
                      <a:pt x="9727" y="11837"/>
                    </a:lnTo>
                    <a:lnTo>
                      <a:pt x="1743" y="11837"/>
                    </a:lnTo>
                    <a:lnTo>
                      <a:pt x="1743" y="11122"/>
                    </a:lnTo>
                    <a:lnTo>
                      <a:pt x="4062" y="11122"/>
                    </a:lnTo>
                    <a:cubicBezTo>
                      <a:pt x="4288" y="11122"/>
                      <a:pt x="4428" y="10895"/>
                      <a:pt x="4428" y="10756"/>
                    </a:cubicBezTo>
                    <a:cubicBezTo>
                      <a:pt x="4428" y="10529"/>
                      <a:pt x="4288" y="10320"/>
                      <a:pt x="4062" y="10320"/>
                    </a:cubicBezTo>
                    <a:lnTo>
                      <a:pt x="1674" y="10320"/>
                    </a:lnTo>
                    <a:lnTo>
                      <a:pt x="1587" y="9588"/>
                    </a:lnTo>
                    <a:close/>
                    <a:moveTo>
                      <a:pt x="9657" y="12569"/>
                    </a:moveTo>
                    <a:lnTo>
                      <a:pt x="9291" y="18164"/>
                    </a:lnTo>
                    <a:lnTo>
                      <a:pt x="2179" y="18164"/>
                    </a:lnTo>
                    <a:lnTo>
                      <a:pt x="1813" y="12569"/>
                    </a:lnTo>
                    <a:close/>
                    <a:moveTo>
                      <a:pt x="3556" y="1"/>
                    </a:moveTo>
                    <a:cubicBezTo>
                      <a:pt x="3417" y="1"/>
                      <a:pt x="3330" y="70"/>
                      <a:pt x="3260" y="227"/>
                    </a:cubicBezTo>
                    <a:lnTo>
                      <a:pt x="2545" y="1674"/>
                    </a:lnTo>
                    <a:cubicBezTo>
                      <a:pt x="2458" y="1744"/>
                      <a:pt x="2458" y="1814"/>
                      <a:pt x="2458" y="1814"/>
                    </a:cubicBezTo>
                    <a:lnTo>
                      <a:pt x="2458" y="3557"/>
                    </a:lnTo>
                    <a:lnTo>
                      <a:pt x="2179" y="1901"/>
                    </a:lnTo>
                    <a:cubicBezTo>
                      <a:pt x="2179" y="1814"/>
                      <a:pt x="2179" y="1744"/>
                      <a:pt x="2109" y="1744"/>
                    </a:cubicBezTo>
                    <a:lnTo>
                      <a:pt x="1151" y="367"/>
                    </a:lnTo>
                    <a:cubicBezTo>
                      <a:pt x="1011" y="297"/>
                      <a:pt x="942" y="227"/>
                      <a:pt x="802" y="227"/>
                    </a:cubicBezTo>
                    <a:cubicBezTo>
                      <a:pt x="645" y="297"/>
                      <a:pt x="506" y="367"/>
                      <a:pt x="506" y="506"/>
                    </a:cubicBezTo>
                    <a:lnTo>
                      <a:pt x="0" y="2110"/>
                    </a:lnTo>
                    <a:lnTo>
                      <a:pt x="0" y="2249"/>
                    </a:lnTo>
                    <a:lnTo>
                      <a:pt x="942" y="7479"/>
                    </a:lnTo>
                    <a:lnTo>
                      <a:pt x="872" y="7479"/>
                    </a:lnTo>
                    <a:cubicBezTo>
                      <a:pt x="802" y="7566"/>
                      <a:pt x="715" y="7705"/>
                      <a:pt x="715" y="7775"/>
                    </a:cubicBezTo>
                    <a:lnTo>
                      <a:pt x="1447" y="18600"/>
                    </a:lnTo>
                    <a:cubicBezTo>
                      <a:pt x="1517" y="18739"/>
                      <a:pt x="1674" y="18896"/>
                      <a:pt x="1813" y="18896"/>
                    </a:cubicBezTo>
                    <a:lnTo>
                      <a:pt x="9587" y="18896"/>
                    </a:lnTo>
                    <a:cubicBezTo>
                      <a:pt x="9797" y="18896"/>
                      <a:pt x="9953" y="18739"/>
                      <a:pt x="9953" y="18600"/>
                    </a:cubicBezTo>
                    <a:lnTo>
                      <a:pt x="10668" y="7914"/>
                    </a:lnTo>
                    <a:lnTo>
                      <a:pt x="11331" y="733"/>
                    </a:lnTo>
                    <a:cubicBezTo>
                      <a:pt x="11331" y="593"/>
                      <a:pt x="11331" y="506"/>
                      <a:pt x="11261" y="437"/>
                    </a:cubicBezTo>
                    <a:cubicBezTo>
                      <a:pt x="11174" y="367"/>
                      <a:pt x="11104" y="297"/>
                      <a:pt x="11034" y="297"/>
                    </a:cubicBezTo>
                    <a:lnTo>
                      <a:pt x="8420" y="70"/>
                    </a:lnTo>
                    <a:cubicBezTo>
                      <a:pt x="8350" y="70"/>
                      <a:pt x="8210" y="70"/>
                      <a:pt x="8123" y="158"/>
                    </a:cubicBezTo>
                    <a:cubicBezTo>
                      <a:pt x="8053" y="227"/>
                      <a:pt x="8053" y="297"/>
                      <a:pt x="8053" y="437"/>
                    </a:cubicBezTo>
                    <a:lnTo>
                      <a:pt x="7914" y="1238"/>
                    </a:lnTo>
                    <a:cubicBezTo>
                      <a:pt x="7914" y="1378"/>
                      <a:pt x="7984" y="1465"/>
                      <a:pt x="8053" y="1535"/>
                    </a:cubicBezTo>
                    <a:cubicBezTo>
                      <a:pt x="8123" y="1604"/>
                      <a:pt x="8210" y="1674"/>
                      <a:pt x="8280" y="1674"/>
                    </a:cubicBezTo>
                    <a:cubicBezTo>
                      <a:pt x="8420" y="1674"/>
                      <a:pt x="8489" y="1674"/>
                      <a:pt x="8559" y="1604"/>
                    </a:cubicBezTo>
                    <a:cubicBezTo>
                      <a:pt x="8646" y="1535"/>
                      <a:pt x="8716" y="1465"/>
                      <a:pt x="8716" y="1308"/>
                    </a:cubicBezTo>
                    <a:lnTo>
                      <a:pt x="8716" y="872"/>
                    </a:lnTo>
                    <a:lnTo>
                      <a:pt x="10598" y="1029"/>
                    </a:lnTo>
                    <a:lnTo>
                      <a:pt x="10023" y="7409"/>
                    </a:lnTo>
                    <a:lnTo>
                      <a:pt x="8123" y="7409"/>
                    </a:lnTo>
                    <a:lnTo>
                      <a:pt x="8420" y="4655"/>
                    </a:lnTo>
                    <a:cubicBezTo>
                      <a:pt x="8420" y="4428"/>
                      <a:pt x="8280" y="4289"/>
                      <a:pt x="8053" y="4219"/>
                    </a:cubicBezTo>
                    <a:cubicBezTo>
                      <a:pt x="7984" y="4219"/>
                      <a:pt x="7844" y="4289"/>
                      <a:pt x="7775" y="4359"/>
                    </a:cubicBezTo>
                    <a:cubicBezTo>
                      <a:pt x="7687" y="4359"/>
                      <a:pt x="7687" y="4515"/>
                      <a:pt x="7687" y="4585"/>
                    </a:cubicBezTo>
                    <a:lnTo>
                      <a:pt x="7409" y="7409"/>
                    </a:lnTo>
                    <a:lnTo>
                      <a:pt x="6241" y="7409"/>
                    </a:lnTo>
                    <a:lnTo>
                      <a:pt x="7182" y="2249"/>
                    </a:lnTo>
                    <a:lnTo>
                      <a:pt x="7182" y="2110"/>
                    </a:lnTo>
                    <a:lnTo>
                      <a:pt x="6676" y="506"/>
                    </a:lnTo>
                    <a:cubicBezTo>
                      <a:pt x="6676" y="367"/>
                      <a:pt x="6537" y="297"/>
                      <a:pt x="6380" y="227"/>
                    </a:cubicBezTo>
                    <a:cubicBezTo>
                      <a:pt x="6241" y="227"/>
                      <a:pt x="6101" y="297"/>
                      <a:pt x="6031" y="367"/>
                    </a:cubicBezTo>
                    <a:lnTo>
                      <a:pt x="5073" y="1744"/>
                    </a:lnTo>
                    <a:cubicBezTo>
                      <a:pt x="5003" y="1744"/>
                      <a:pt x="5003" y="1814"/>
                      <a:pt x="5003" y="1901"/>
                    </a:cubicBezTo>
                    <a:lnTo>
                      <a:pt x="4724" y="3557"/>
                    </a:lnTo>
                    <a:lnTo>
                      <a:pt x="4724" y="1814"/>
                    </a:lnTo>
                    <a:cubicBezTo>
                      <a:pt x="4724" y="1814"/>
                      <a:pt x="4637" y="1744"/>
                      <a:pt x="4637" y="1674"/>
                    </a:cubicBezTo>
                    <a:lnTo>
                      <a:pt x="3922" y="227"/>
                    </a:lnTo>
                    <a:cubicBezTo>
                      <a:pt x="3853" y="70"/>
                      <a:pt x="3696" y="1"/>
                      <a:pt x="35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8"/>
              <p:cNvSpPr/>
              <p:nvPr/>
            </p:nvSpPr>
            <p:spPr>
              <a:xfrm>
                <a:off x="7898525" y="1449675"/>
                <a:ext cx="18325" cy="20075"/>
              </a:xfrm>
              <a:custGeom>
                <a:rect b="b" l="l" r="r" t="t"/>
                <a:pathLst>
                  <a:path extrusionOk="0" h="803" w="733">
                    <a:moveTo>
                      <a:pt x="366" y="1"/>
                    </a:moveTo>
                    <a:cubicBezTo>
                      <a:pt x="140" y="1"/>
                      <a:pt x="0" y="210"/>
                      <a:pt x="0" y="437"/>
                    </a:cubicBezTo>
                    <a:cubicBezTo>
                      <a:pt x="0" y="576"/>
                      <a:pt x="140" y="803"/>
                      <a:pt x="366" y="803"/>
                    </a:cubicBezTo>
                    <a:cubicBezTo>
                      <a:pt x="506" y="803"/>
                      <a:pt x="732" y="576"/>
                      <a:pt x="732" y="437"/>
                    </a:cubicBezTo>
                    <a:cubicBezTo>
                      <a:pt x="732" y="210"/>
                      <a:pt x="506" y="1"/>
                      <a:pt x="3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19"/>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solidFill>
                <a:schemeClr val="dk2"/>
              </a:solidFill>
            </a:endParaRPr>
          </a:p>
        </p:txBody>
      </p:sp>
      <p:grpSp>
        <p:nvGrpSpPr>
          <p:cNvPr id="262" name="Google Shape;262;p19"/>
          <p:cNvGrpSpPr/>
          <p:nvPr/>
        </p:nvGrpSpPr>
        <p:grpSpPr>
          <a:xfrm>
            <a:off x="740676" y="2559150"/>
            <a:ext cx="2171700" cy="848750"/>
            <a:chOff x="740676" y="2482950"/>
            <a:chExt cx="2171700" cy="848750"/>
          </a:xfrm>
        </p:grpSpPr>
        <p:sp>
          <p:nvSpPr>
            <p:cNvPr id="263" name="Google Shape;263;p19"/>
            <p:cNvSpPr txBox="1"/>
            <p:nvPr/>
          </p:nvSpPr>
          <p:spPr>
            <a:xfrm>
              <a:off x="740676" y="2776400"/>
              <a:ext cx="2171700" cy="555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naheim"/>
                  <a:ea typeface="Anaheim"/>
                  <a:cs typeface="Anaheim"/>
                  <a:sym typeface="Anaheim"/>
                </a:rPr>
                <a:t>Saturn is a gas giant and has several rings</a:t>
              </a:r>
              <a:endParaRPr>
                <a:solidFill>
                  <a:schemeClr val="dk1"/>
                </a:solidFill>
                <a:latin typeface="Anaheim"/>
                <a:ea typeface="Anaheim"/>
                <a:cs typeface="Anaheim"/>
                <a:sym typeface="Anaheim"/>
              </a:endParaRPr>
            </a:p>
          </p:txBody>
        </p:sp>
        <p:sp>
          <p:nvSpPr>
            <p:cNvPr id="264" name="Google Shape;264;p19"/>
            <p:cNvSpPr txBox="1"/>
            <p:nvPr/>
          </p:nvSpPr>
          <p:spPr>
            <a:xfrm>
              <a:off x="740676" y="2482950"/>
              <a:ext cx="2171700" cy="4023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rPr lang="en" sz="1800">
                  <a:solidFill>
                    <a:schemeClr val="dk2"/>
                  </a:solidFill>
                  <a:latin typeface="Anton"/>
                  <a:ea typeface="Anton"/>
                  <a:cs typeface="Anton"/>
                  <a:sym typeface="Anton"/>
                </a:rPr>
                <a:t>ANALYSIS</a:t>
              </a:r>
              <a:endParaRPr sz="1800">
                <a:solidFill>
                  <a:schemeClr val="dk2"/>
                </a:solidFill>
                <a:latin typeface="Anton"/>
                <a:ea typeface="Anton"/>
                <a:cs typeface="Anton"/>
                <a:sym typeface="Anton"/>
              </a:endParaRPr>
            </a:p>
          </p:txBody>
        </p:sp>
      </p:grpSp>
      <p:grpSp>
        <p:nvGrpSpPr>
          <p:cNvPr id="265" name="Google Shape;265;p19"/>
          <p:cNvGrpSpPr/>
          <p:nvPr/>
        </p:nvGrpSpPr>
        <p:grpSpPr>
          <a:xfrm>
            <a:off x="6231712" y="1456900"/>
            <a:ext cx="2171429" cy="848750"/>
            <a:chOff x="6231712" y="1380700"/>
            <a:chExt cx="2171429" cy="848750"/>
          </a:xfrm>
        </p:grpSpPr>
        <p:sp>
          <p:nvSpPr>
            <p:cNvPr id="266" name="Google Shape;266;p19"/>
            <p:cNvSpPr txBox="1"/>
            <p:nvPr/>
          </p:nvSpPr>
          <p:spPr>
            <a:xfrm>
              <a:off x="6231742" y="1674150"/>
              <a:ext cx="2171400" cy="5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naheim"/>
                  <a:ea typeface="Anaheim"/>
                  <a:cs typeface="Anaheim"/>
                  <a:sym typeface="Anaheim"/>
                </a:rPr>
                <a:t>Venus is the second planet from the Sun</a:t>
              </a:r>
              <a:endParaRPr>
                <a:solidFill>
                  <a:schemeClr val="dk1"/>
                </a:solidFill>
                <a:latin typeface="Anaheim"/>
                <a:ea typeface="Anaheim"/>
                <a:cs typeface="Anaheim"/>
                <a:sym typeface="Anaheim"/>
              </a:endParaRPr>
            </a:p>
          </p:txBody>
        </p:sp>
        <p:sp>
          <p:nvSpPr>
            <p:cNvPr id="267" name="Google Shape;267;p19"/>
            <p:cNvSpPr txBox="1"/>
            <p:nvPr/>
          </p:nvSpPr>
          <p:spPr>
            <a:xfrm>
              <a:off x="6231712" y="1380700"/>
              <a:ext cx="2171400" cy="4023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2"/>
                  </a:solidFill>
                  <a:latin typeface="Anton"/>
                  <a:ea typeface="Anton"/>
                  <a:cs typeface="Anton"/>
                  <a:sym typeface="Anton"/>
                </a:rPr>
                <a:t>TEAMWORK</a:t>
              </a:r>
              <a:endParaRPr sz="1800">
                <a:solidFill>
                  <a:schemeClr val="dk2"/>
                </a:solidFill>
                <a:latin typeface="Anton"/>
                <a:ea typeface="Anton"/>
                <a:cs typeface="Anton"/>
                <a:sym typeface="Anton"/>
              </a:endParaRPr>
            </a:p>
          </p:txBody>
        </p:sp>
      </p:grpSp>
      <p:grpSp>
        <p:nvGrpSpPr>
          <p:cNvPr id="268" name="Google Shape;268;p19"/>
          <p:cNvGrpSpPr/>
          <p:nvPr/>
        </p:nvGrpSpPr>
        <p:grpSpPr>
          <a:xfrm>
            <a:off x="6231577" y="2559150"/>
            <a:ext cx="2171488" cy="848750"/>
            <a:chOff x="6231577" y="2482950"/>
            <a:chExt cx="2171488" cy="848750"/>
          </a:xfrm>
        </p:grpSpPr>
        <p:sp>
          <p:nvSpPr>
            <p:cNvPr id="269" name="Google Shape;269;p19"/>
            <p:cNvSpPr txBox="1"/>
            <p:nvPr/>
          </p:nvSpPr>
          <p:spPr>
            <a:xfrm>
              <a:off x="6231577" y="2776400"/>
              <a:ext cx="2171400" cy="5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naheim"/>
                  <a:ea typeface="Anaheim"/>
                  <a:cs typeface="Anaheim"/>
                  <a:sym typeface="Anaheim"/>
                </a:rPr>
                <a:t>Earth is the planet with life in the Solar System</a:t>
              </a:r>
              <a:endParaRPr>
                <a:solidFill>
                  <a:schemeClr val="dk1"/>
                </a:solidFill>
                <a:latin typeface="Anaheim"/>
                <a:ea typeface="Anaheim"/>
                <a:cs typeface="Anaheim"/>
                <a:sym typeface="Anaheim"/>
              </a:endParaRPr>
            </a:p>
          </p:txBody>
        </p:sp>
        <p:sp>
          <p:nvSpPr>
            <p:cNvPr id="270" name="Google Shape;270;p19"/>
            <p:cNvSpPr txBox="1"/>
            <p:nvPr/>
          </p:nvSpPr>
          <p:spPr>
            <a:xfrm>
              <a:off x="6231665" y="2482950"/>
              <a:ext cx="2171400" cy="4023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2"/>
                  </a:solidFill>
                  <a:latin typeface="Anton"/>
                  <a:ea typeface="Anton"/>
                  <a:cs typeface="Anton"/>
                  <a:sym typeface="Anton"/>
                </a:rPr>
                <a:t>LEADERSHIP</a:t>
              </a:r>
              <a:endParaRPr sz="1800">
                <a:solidFill>
                  <a:schemeClr val="dk2"/>
                </a:solidFill>
                <a:latin typeface="Anton"/>
                <a:ea typeface="Anton"/>
                <a:cs typeface="Anton"/>
                <a:sym typeface="Anton"/>
              </a:endParaRPr>
            </a:p>
          </p:txBody>
        </p:sp>
      </p:grpSp>
      <p:grpSp>
        <p:nvGrpSpPr>
          <p:cNvPr id="271" name="Google Shape;271;p19"/>
          <p:cNvGrpSpPr/>
          <p:nvPr/>
        </p:nvGrpSpPr>
        <p:grpSpPr>
          <a:xfrm>
            <a:off x="740676" y="1456900"/>
            <a:ext cx="2171700" cy="848750"/>
            <a:chOff x="740676" y="1380700"/>
            <a:chExt cx="2171700" cy="848750"/>
          </a:xfrm>
        </p:grpSpPr>
        <p:sp>
          <p:nvSpPr>
            <p:cNvPr id="272" name="Google Shape;272;p19"/>
            <p:cNvSpPr txBox="1"/>
            <p:nvPr/>
          </p:nvSpPr>
          <p:spPr>
            <a:xfrm>
              <a:off x="740676" y="1674150"/>
              <a:ext cx="2171700" cy="555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naheim"/>
                  <a:ea typeface="Anaheim"/>
                  <a:cs typeface="Anaheim"/>
                  <a:sym typeface="Anaheim"/>
                </a:rPr>
                <a:t>Mercury is the smallest planet of them all</a:t>
              </a:r>
              <a:endParaRPr>
                <a:solidFill>
                  <a:schemeClr val="dk1"/>
                </a:solidFill>
                <a:latin typeface="Anaheim"/>
                <a:ea typeface="Anaheim"/>
                <a:cs typeface="Anaheim"/>
                <a:sym typeface="Anaheim"/>
              </a:endParaRPr>
            </a:p>
          </p:txBody>
        </p:sp>
        <p:sp>
          <p:nvSpPr>
            <p:cNvPr id="273" name="Google Shape;273;p19"/>
            <p:cNvSpPr txBox="1"/>
            <p:nvPr/>
          </p:nvSpPr>
          <p:spPr>
            <a:xfrm>
              <a:off x="740676" y="1380700"/>
              <a:ext cx="2171700" cy="4023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rPr lang="en" sz="1800">
                  <a:solidFill>
                    <a:schemeClr val="dk2"/>
                  </a:solidFill>
                  <a:latin typeface="Anton"/>
                  <a:ea typeface="Anton"/>
                  <a:cs typeface="Anton"/>
                  <a:sym typeface="Anton"/>
                </a:rPr>
                <a:t>LISTENING</a:t>
              </a:r>
              <a:endParaRPr sz="1800">
                <a:solidFill>
                  <a:schemeClr val="dk2"/>
                </a:solidFill>
                <a:latin typeface="Anton"/>
                <a:ea typeface="Anton"/>
                <a:cs typeface="Anton"/>
                <a:sym typeface="Anton"/>
              </a:endParaRPr>
            </a:p>
          </p:txBody>
        </p:sp>
      </p:grpSp>
      <p:grpSp>
        <p:nvGrpSpPr>
          <p:cNvPr id="274" name="Google Shape;274;p19"/>
          <p:cNvGrpSpPr/>
          <p:nvPr/>
        </p:nvGrpSpPr>
        <p:grpSpPr>
          <a:xfrm>
            <a:off x="740676" y="3661400"/>
            <a:ext cx="2171700" cy="848750"/>
            <a:chOff x="740676" y="3585200"/>
            <a:chExt cx="2171700" cy="848750"/>
          </a:xfrm>
        </p:grpSpPr>
        <p:sp>
          <p:nvSpPr>
            <p:cNvPr id="275" name="Google Shape;275;p19"/>
            <p:cNvSpPr txBox="1"/>
            <p:nvPr/>
          </p:nvSpPr>
          <p:spPr>
            <a:xfrm>
              <a:off x="740676" y="3878650"/>
              <a:ext cx="2171700" cy="555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naheim"/>
                  <a:ea typeface="Anaheim"/>
                  <a:cs typeface="Anaheim"/>
                  <a:sym typeface="Anaheim"/>
                </a:rPr>
                <a:t>Jupiter is the biggest planet of them all</a:t>
              </a:r>
              <a:endParaRPr>
                <a:solidFill>
                  <a:schemeClr val="dk1"/>
                </a:solidFill>
                <a:latin typeface="Anaheim"/>
                <a:ea typeface="Anaheim"/>
                <a:cs typeface="Anaheim"/>
                <a:sym typeface="Anaheim"/>
              </a:endParaRPr>
            </a:p>
          </p:txBody>
        </p:sp>
        <p:sp>
          <p:nvSpPr>
            <p:cNvPr id="276" name="Google Shape;276;p19"/>
            <p:cNvSpPr txBox="1"/>
            <p:nvPr/>
          </p:nvSpPr>
          <p:spPr>
            <a:xfrm>
              <a:off x="740676" y="3585200"/>
              <a:ext cx="2171700" cy="4023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None/>
              </a:pPr>
              <a:r>
                <a:rPr lang="en" sz="1800">
                  <a:solidFill>
                    <a:schemeClr val="dk2"/>
                  </a:solidFill>
                  <a:latin typeface="Anton"/>
                  <a:ea typeface="Anton"/>
                  <a:cs typeface="Anton"/>
                  <a:sym typeface="Anton"/>
                </a:rPr>
                <a:t>CREATIVITY</a:t>
              </a:r>
              <a:endParaRPr sz="1800">
                <a:solidFill>
                  <a:schemeClr val="dk2"/>
                </a:solidFill>
                <a:latin typeface="Anton"/>
                <a:ea typeface="Anton"/>
                <a:cs typeface="Anton"/>
                <a:sym typeface="Anton"/>
              </a:endParaRPr>
            </a:p>
          </p:txBody>
        </p:sp>
      </p:grpSp>
      <p:grpSp>
        <p:nvGrpSpPr>
          <p:cNvPr id="277" name="Google Shape;277;p19"/>
          <p:cNvGrpSpPr/>
          <p:nvPr/>
        </p:nvGrpSpPr>
        <p:grpSpPr>
          <a:xfrm>
            <a:off x="6231621" y="3661400"/>
            <a:ext cx="2171488" cy="848750"/>
            <a:chOff x="6231621" y="3585200"/>
            <a:chExt cx="2171488" cy="848750"/>
          </a:xfrm>
        </p:grpSpPr>
        <p:sp>
          <p:nvSpPr>
            <p:cNvPr id="278" name="Google Shape;278;p19"/>
            <p:cNvSpPr txBox="1"/>
            <p:nvPr/>
          </p:nvSpPr>
          <p:spPr>
            <a:xfrm>
              <a:off x="6231621" y="3878650"/>
              <a:ext cx="2171400" cy="5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naheim"/>
                  <a:ea typeface="Anaheim"/>
                  <a:cs typeface="Anaheim"/>
                  <a:sym typeface="Anaheim"/>
                </a:rPr>
                <a:t>Mars is actually an extremely cold place</a:t>
              </a:r>
              <a:endParaRPr>
                <a:solidFill>
                  <a:schemeClr val="dk1"/>
                </a:solidFill>
                <a:latin typeface="Anaheim"/>
                <a:ea typeface="Anaheim"/>
                <a:cs typeface="Anaheim"/>
                <a:sym typeface="Anaheim"/>
              </a:endParaRPr>
            </a:p>
          </p:txBody>
        </p:sp>
        <p:sp>
          <p:nvSpPr>
            <p:cNvPr id="279" name="Google Shape;279;p19"/>
            <p:cNvSpPr txBox="1"/>
            <p:nvPr/>
          </p:nvSpPr>
          <p:spPr>
            <a:xfrm>
              <a:off x="6231710" y="3585200"/>
              <a:ext cx="2171400" cy="4023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2"/>
                  </a:solidFill>
                  <a:latin typeface="Anton"/>
                  <a:ea typeface="Anton"/>
                  <a:cs typeface="Anton"/>
                  <a:sym typeface="Anton"/>
                </a:rPr>
                <a:t>FLEXIBILITY</a:t>
              </a:r>
              <a:endParaRPr sz="1800">
                <a:solidFill>
                  <a:schemeClr val="dk2"/>
                </a:solidFill>
                <a:latin typeface="Anton"/>
                <a:ea typeface="Anton"/>
                <a:cs typeface="Anton"/>
                <a:sym typeface="Anton"/>
              </a:endParaRPr>
            </a:p>
          </p:txBody>
        </p:sp>
      </p:grpSp>
      <p:cxnSp>
        <p:nvCxnSpPr>
          <p:cNvPr id="280" name="Google Shape;280;p19"/>
          <p:cNvCxnSpPr>
            <a:stCxn id="281" idx="3"/>
            <a:endCxn id="267" idx="1"/>
          </p:cNvCxnSpPr>
          <p:nvPr/>
        </p:nvCxnSpPr>
        <p:spPr>
          <a:xfrm flipH="1" rot="10800000">
            <a:off x="5569450" y="1658100"/>
            <a:ext cx="662400" cy="1102200"/>
          </a:xfrm>
          <a:prstGeom prst="bentConnector3">
            <a:avLst>
              <a:gd fmla="val 49990" name="adj1"/>
            </a:avLst>
          </a:prstGeom>
          <a:noFill/>
          <a:ln cap="flat" cmpd="sng" w="9525">
            <a:solidFill>
              <a:schemeClr val="dk1"/>
            </a:solidFill>
            <a:prstDash val="solid"/>
            <a:round/>
            <a:headEnd len="med" w="med" type="none"/>
            <a:tailEnd len="med" w="med" type="diamond"/>
          </a:ln>
        </p:spPr>
      </p:cxnSp>
      <p:cxnSp>
        <p:nvCxnSpPr>
          <p:cNvPr id="282" name="Google Shape;282;p19"/>
          <p:cNvCxnSpPr>
            <a:stCxn id="281" idx="3"/>
            <a:endCxn id="270" idx="1"/>
          </p:cNvCxnSpPr>
          <p:nvPr/>
        </p:nvCxnSpPr>
        <p:spPr>
          <a:xfrm>
            <a:off x="5569450" y="2760300"/>
            <a:ext cx="662100" cy="600"/>
          </a:xfrm>
          <a:prstGeom prst="bentConnector3">
            <a:avLst>
              <a:gd fmla="val 50009" name="adj1"/>
            </a:avLst>
          </a:prstGeom>
          <a:noFill/>
          <a:ln cap="flat" cmpd="sng" w="9525">
            <a:solidFill>
              <a:schemeClr val="dk1"/>
            </a:solidFill>
            <a:prstDash val="solid"/>
            <a:round/>
            <a:headEnd len="med" w="med" type="none"/>
            <a:tailEnd len="med" w="med" type="diamond"/>
          </a:ln>
        </p:spPr>
      </p:cxnSp>
      <p:cxnSp>
        <p:nvCxnSpPr>
          <p:cNvPr id="283" name="Google Shape;283;p19"/>
          <p:cNvCxnSpPr>
            <a:stCxn id="281" idx="3"/>
            <a:endCxn id="279" idx="1"/>
          </p:cNvCxnSpPr>
          <p:nvPr/>
        </p:nvCxnSpPr>
        <p:spPr>
          <a:xfrm>
            <a:off x="5569450" y="2760300"/>
            <a:ext cx="662400" cy="1102200"/>
          </a:xfrm>
          <a:prstGeom prst="bentConnector3">
            <a:avLst>
              <a:gd fmla="val 49989" name="adj1"/>
            </a:avLst>
          </a:prstGeom>
          <a:noFill/>
          <a:ln cap="flat" cmpd="sng" w="9525">
            <a:solidFill>
              <a:schemeClr val="dk1"/>
            </a:solidFill>
            <a:prstDash val="solid"/>
            <a:round/>
            <a:headEnd len="med" w="med" type="none"/>
            <a:tailEnd len="med" w="med" type="diamond"/>
          </a:ln>
        </p:spPr>
      </p:cxnSp>
      <p:cxnSp>
        <p:nvCxnSpPr>
          <p:cNvPr id="284" name="Google Shape;284;p19"/>
          <p:cNvCxnSpPr>
            <a:stCxn id="281" idx="1"/>
            <a:endCxn id="276" idx="3"/>
          </p:cNvCxnSpPr>
          <p:nvPr/>
        </p:nvCxnSpPr>
        <p:spPr>
          <a:xfrm flipH="1">
            <a:off x="2912350" y="2760300"/>
            <a:ext cx="778500" cy="1102200"/>
          </a:xfrm>
          <a:prstGeom prst="bentConnector3">
            <a:avLst>
              <a:gd fmla="val 49998" name="adj1"/>
            </a:avLst>
          </a:prstGeom>
          <a:noFill/>
          <a:ln cap="flat" cmpd="sng" w="9525">
            <a:solidFill>
              <a:schemeClr val="dk1"/>
            </a:solidFill>
            <a:prstDash val="solid"/>
            <a:round/>
            <a:headEnd len="med" w="med" type="none"/>
            <a:tailEnd len="med" w="med" type="diamond"/>
          </a:ln>
        </p:spPr>
      </p:cxnSp>
      <p:cxnSp>
        <p:nvCxnSpPr>
          <p:cNvPr id="285" name="Google Shape;285;p19"/>
          <p:cNvCxnSpPr>
            <a:stCxn id="281" idx="1"/>
            <a:endCxn id="273" idx="3"/>
          </p:cNvCxnSpPr>
          <p:nvPr/>
        </p:nvCxnSpPr>
        <p:spPr>
          <a:xfrm rot="10800000">
            <a:off x="2912350" y="1658100"/>
            <a:ext cx="778500" cy="1102200"/>
          </a:xfrm>
          <a:prstGeom prst="bentConnector3">
            <a:avLst>
              <a:gd fmla="val 49998" name="adj1"/>
            </a:avLst>
          </a:prstGeom>
          <a:noFill/>
          <a:ln cap="flat" cmpd="sng" w="9525">
            <a:solidFill>
              <a:schemeClr val="dk1"/>
            </a:solidFill>
            <a:prstDash val="solid"/>
            <a:round/>
            <a:headEnd len="med" w="med" type="none"/>
            <a:tailEnd len="med" w="med" type="diamond"/>
          </a:ln>
        </p:spPr>
      </p:cxnSp>
      <p:cxnSp>
        <p:nvCxnSpPr>
          <p:cNvPr id="286" name="Google Shape;286;p19"/>
          <p:cNvCxnSpPr>
            <a:stCxn id="281" idx="1"/>
            <a:endCxn id="264" idx="3"/>
          </p:cNvCxnSpPr>
          <p:nvPr/>
        </p:nvCxnSpPr>
        <p:spPr>
          <a:xfrm flipH="1">
            <a:off x="2912350" y="2760300"/>
            <a:ext cx="778500" cy="600"/>
          </a:xfrm>
          <a:prstGeom prst="bentConnector3">
            <a:avLst>
              <a:gd fmla="val 49998" name="adj1"/>
            </a:avLst>
          </a:prstGeom>
          <a:noFill/>
          <a:ln cap="flat" cmpd="sng" w="9525">
            <a:solidFill>
              <a:schemeClr val="dk1"/>
            </a:solidFill>
            <a:prstDash val="solid"/>
            <a:round/>
            <a:headEnd len="med" w="med" type="none"/>
            <a:tailEnd len="med" w="med" type="diamond"/>
          </a:ln>
        </p:spPr>
      </p:cxnSp>
      <p:sp>
        <p:nvSpPr>
          <p:cNvPr id="281" name="Google Shape;281;p19"/>
          <p:cNvSpPr txBox="1"/>
          <p:nvPr/>
        </p:nvSpPr>
        <p:spPr>
          <a:xfrm>
            <a:off x="3690850" y="2559150"/>
            <a:ext cx="1878600" cy="402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GRAPHIC DESIGNER</a:t>
            </a:r>
            <a:endParaRPr sz="1800">
              <a:solidFill>
                <a:schemeClr val="dk2"/>
              </a:solidFill>
              <a:latin typeface="Anton"/>
              <a:ea typeface="Anton"/>
              <a:cs typeface="Anton"/>
              <a:sym typeface="Anto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0"/>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solidFill>
                <a:schemeClr val="dk2"/>
              </a:solidFill>
            </a:endParaRPr>
          </a:p>
        </p:txBody>
      </p:sp>
      <p:sp>
        <p:nvSpPr>
          <p:cNvPr id="292" name="Google Shape;292;p20"/>
          <p:cNvSpPr/>
          <p:nvPr/>
        </p:nvSpPr>
        <p:spPr>
          <a:xfrm>
            <a:off x="3263637" y="1349500"/>
            <a:ext cx="2741400" cy="41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GRAPHIC DESIGN</a:t>
            </a:r>
            <a:endParaRPr sz="1800">
              <a:solidFill>
                <a:schemeClr val="dk2"/>
              </a:solidFill>
              <a:latin typeface="Anton"/>
              <a:ea typeface="Anton"/>
              <a:cs typeface="Anton"/>
              <a:sym typeface="Anton"/>
            </a:endParaRPr>
          </a:p>
        </p:txBody>
      </p:sp>
      <p:grpSp>
        <p:nvGrpSpPr>
          <p:cNvPr id="293" name="Google Shape;293;p20"/>
          <p:cNvGrpSpPr/>
          <p:nvPr/>
        </p:nvGrpSpPr>
        <p:grpSpPr>
          <a:xfrm>
            <a:off x="2704936" y="2478625"/>
            <a:ext cx="1804800" cy="1904596"/>
            <a:chOff x="2704960" y="2478625"/>
            <a:chExt cx="1804800" cy="1904596"/>
          </a:xfrm>
        </p:grpSpPr>
        <p:sp>
          <p:nvSpPr>
            <p:cNvPr id="294" name="Google Shape;294;p20"/>
            <p:cNvSpPr txBox="1"/>
            <p:nvPr/>
          </p:nvSpPr>
          <p:spPr>
            <a:xfrm>
              <a:off x="2704980" y="3020921"/>
              <a:ext cx="1804500" cy="1362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Saturn has several rings</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The Moon is a small satellite</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Jupiter is a huge gas giant</a:t>
              </a:r>
              <a:endParaRPr>
                <a:solidFill>
                  <a:schemeClr val="dk1"/>
                </a:solidFill>
                <a:latin typeface="Anaheim"/>
                <a:ea typeface="Anaheim"/>
                <a:cs typeface="Anaheim"/>
                <a:sym typeface="Anaheim"/>
              </a:endParaRPr>
            </a:p>
          </p:txBody>
        </p:sp>
        <p:sp>
          <p:nvSpPr>
            <p:cNvPr id="295" name="Google Shape;295;p20"/>
            <p:cNvSpPr/>
            <p:nvPr/>
          </p:nvSpPr>
          <p:spPr>
            <a:xfrm>
              <a:off x="2704960" y="2478625"/>
              <a:ext cx="1804800" cy="495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SOLUTION</a:t>
              </a:r>
              <a:endParaRPr sz="1800">
                <a:solidFill>
                  <a:schemeClr val="dk2"/>
                </a:solidFill>
                <a:latin typeface="Anton"/>
                <a:ea typeface="Anton"/>
                <a:cs typeface="Anton"/>
                <a:sym typeface="Anton"/>
              </a:endParaRPr>
            </a:p>
          </p:txBody>
        </p:sp>
      </p:grpSp>
      <p:grpSp>
        <p:nvGrpSpPr>
          <p:cNvPr id="296" name="Google Shape;296;p20"/>
          <p:cNvGrpSpPr/>
          <p:nvPr/>
        </p:nvGrpSpPr>
        <p:grpSpPr>
          <a:xfrm>
            <a:off x="775550" y="2478625"/>
            <a:ext cx="1804800" cy="1904596"/>
            <a:chOff x="775550" y="2478625"/>
            <a:chExt cx="1804800" cy="1904596"/>
          </a:xfrm>
        </p:grpSpPr>
        <p:sp>
          <p:nvSpPr>
            <p:cNvPr id="297" name="Google Shape;297;p20"/>
            <p:cNvSpPr txBox="1"/>
            <p:nvPr/>
          </p:nvSpPr>
          <p:spPr>
            <a:xfrm>
              <a:off x="775597" y="3020921"/>
              <a:ext cx="1804500" cy="1362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Mercury is a small planet</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Venus has a beautiful name</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Neptune is far away from us</a:t>
              </a:r>
              <a:endParaRPr>
                <a:solidFill>
                  <a:schemeClr val="dk1"/>
                </a:solidFill>
                <a:latin typeface="Anaheim"/>
                <a:ea typeface="Anaheim"/>
                <a:cs typeface="Anaheim"/>
                <a:sym typeface="Anaheim"/>
              </a:endParaRPr>
            </a:p>
          </p:txBody>
        </p:sp>
        <p:sp>
          <p:nvSpPr>
            <p:cNvPr id="298" name="Google Shape;298;p20"/>
            <p:cNvSpPr/>
            <p:nvPr/>
          </p:nvSpPr>
          <p:spPr>
            <a:xfrm>
              <a:off x="775550" y="2478625"/>
              <a:ext cx="1804800" cy="495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PROBLEM</a:t>
              </a:r>
              <a:endParaRPr sz="1800">
                <a:solidFill>
                  <a:schemeClr val="dk2"/>
                </a:solidFill>
                <a:latin typeface="Anton"/>
                <a:ea typeface="Anton"/>
                <a:cs typeface="Anton"/>
                <a:sym typeface="Anton"/>
              </a:endParaRPr>
            </a:p>
          </p:txBody>
        </p:sp>
      </p:grpSp>
      <p:grpSp>
        <p:nvGrpSpPr>
          <p:cNvPr id="299" name="Google Shape;299;p20"/>
          <p:cNvGrpSpPr/>
          <p:nvPr/>
        </p:nvGrpSpPr>
        <p:grpSpPr>
          <a:xfrm>
            <a:off x="4634323" y="2478625"/>
            <a:ext cx="1804842" cy="1904596"/>
            <a:chOff x="4634346" y="2478625"/>
            <a:chExt cx="1804842" cy="1904596"/>
          </a:xfrm>
        </p:grpSpPr>
        <p:sp>
          <p:nvSpPr>
            <p:cNvPr id="300" name="Google Shape;300;p20"/>
            <p:cNvSpPr txBox="1"/>
            <p:nvPr/>
          </p:nvSpPr>
          <p:spPr>
            <a:xfrm>
              <a:off x="4634346" y="3020921"/>
              <a:ext cx="1804500" cy="1362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Mars is a very cold planet</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Earth is the planet with life</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The Sun is a star near to us</a:t>
              </a:r>
              <a:endParaRPr>
                <a:solidFill>
                  <a:schemeClr val="dk1"/>
                </a:solidFill>
                <a:latin typeface="Anaheim"/>
                <a:ea typeface="Anaheim"/>
                <a:cs typeface="Anaheim"/>
                <a:sym typeface="Anaheim"/>
              </a:endParaRPr>
            </a:p>
          </p:txBody>
        </p:sp>
        <p:sp>
          <p:nvSpPr>
            <p:cNvPr id="301" name="Google Shape;301;p20"/>
            <p:cNvSpPr/>
            <p:nvPr/>
          </p:nvSpPr>
          <p:spPr>
            <a:xfrm>
              <a:off x="4634388" y="2478625"/>
              <a:ext cx="1804800" cy="495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BENEFITS</a:t>
              </a:r>
              <a:endParaRPr sz="1800">
                <a:solidFill>
                  <a:schemeClr val="dk2"/>
                </a:solidFill>
                <a:latin typeface="Anton"/>
                <a:ea typeface="Anton"/>
                <a:cs typeface="Anton"/>
                <a:sym typeface="Anton"/>
              </a:endParaRPr>
            </a:p>
          </p:txBody>
        </p:sp>
      </p:grpSp>
      <p:cxnSp>
        <p:nvCxnSpPr>
          <p:cNvPr id="302" name="Google Shape;302;p20"/>
          <p:cNvCxnSpPr>
            <a:stCxn id="292" idx="2"/>
            <a:endCxn id="298" idx="0"/>
          </p:cNvCxnSpPr>
          <p:nvPr/>
        </p:nvCxnSpPr>
        <p:spPr>
          <a:xfrm rot="5400000">
            <a:off x="2797587" y="641950"/>
            <a:ext cx="717000" cy="2956500"/>
          </a:xfrm>
          <a:prstGeom prst="bentConnector3">
            <a:avLst>
              <a:gd fmla="val 49995" name="adj1"/>
            </a:avLst>
          </a:prstGeom>
          <a:noFill/>
          <a:ln cap="flat" cmpd="sng" w="9525">
            <a:solidFill>
              <a:schemeClr val="dk1"/>
            </a:solidFill>
            <a:prstDash val="solid"/>
            <a:round/>
            <a:headEnd len="med" w="med" type="none"/>
            <a:tailEnd len="med" w="med" type="diamond"/>
          </a:ln>
        </p:spPr>
      </p:cxnSp>
      <p:cxnSp>
        <p:nvCxnSpPr>
          <p:cNvPr id="303" name="Google Shape;303;p20"/>
          <p:cNvCxnSpPr>
            <a:stCxn id="292" idx="2"/>
            <a:endCxn id="301" idx="0"/>
          </p:cNvCxnSpPr>
          <p:nvPr/>
        </p:nvCxnSpPr>
        <p:spPr>
          <a:xfrm flipH="1" rot="-5400000">
            <a:off x="4727037" y="1669000"/>
            <a:ext cx="717000" cy="902400"/>
          </a:xfrm>
          <a:prstGeom prst="bentConnector3">
            <a:avLst>
              <a:gd fmla="val 49995" name="adj1"/>
            </a:avLst>
          </a:prstGeom>
          <a:noFill/>
          <a:ln cap="flat" cmpd="sng" w="9525">
            <a:solidFill>
              <a:schemeClr val="dk1"/>
            </a:solidFill>
            <a:prstDash val="solid"/>
            <a:round/>
            <a:headEnd len="med" w="med" type="none"/>
            <a:tailEnd len="med" w="med" type="diamond"/>
          </a:ln>
        </p:spPr>
      </p:cxnSp>
      <p:cxnSp>
        <p:nvCxnSpPr>
          <p:cNvPr id="304" name="Google Shape;304;p20"/>
          <p:cNvCxnSpPr>
            <a:stCxn id="292" idx="2"/>
            <a:endCxn id="295" idx="0"/>
          </p:cNvCxnSpPr>
          <p:nvPr/>
        </p:nvCxnSpPr>
        <p:spPr>
          <a:xfrm rot="5400000">
            <a:off x="3762387" y="1606750"/>
            <a:ext cx="717000" cy="1026900"/>
          </a:xfrm>
          <a:prstGeom prst="bentConnector3">
            <a:avLst>
              <a:gd fmla="val 49995" name="adj1"/>
            </a:avLst>
          </a:prstGeom>
          <a:noFill/>
          <a:ln cap="flat" cmpd="sng" w="9525">
            <a:solidFill>
              <a:schemeClr val="dk1"/>
            </a:solidFill>
            <a:prstDash val="solid"/>
            <a:round/>
            <a:headEnd len="med" w="med" type="none"/>
            <a:tailEnd len="med" w="med" type="diamond"/>
          </a:ln>
        </p:spPr>
      </p:cxnSp>
      <p:grpSp>
        <p:nvGrpSpPr>
          <p:cNvPr id="305" name="Google Shape;305;p20"/>
          <p:cNvGrpSpPr/>
          <p:nvPr/>
        </p:nvGrpSpPr>
        <p:grpSpPr>
          <a:xfrm>
            <a:off x="6563751" y="2478625"/>
            <a:ext cx="1804847" cy="1904596"/>
            <a:chOff x="6563751" y="2478625"/>
            <a:chExt cx="1804847" cy="1904596"/>
          </a:xfrm>
        </p:grpSpPr>
        <p:sp>
          <p:nvSpPr>
            <p:cNvPr id="306" name="Google Shape;306;p20"/>
            <p:cNvSpPr txBox="1"/>
            <p:nvPr/>
          </p:nvSpPr>
          <p:spPr>
            <a:xfrm>
              <a:off x="6563751" y="3020921"/>
              <a:ext cx="1804500" cy="1362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Ceres is in the asteroid belt</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Uranus is the ice giants</a:t>
              </a:r>
              <a:endParaRPr>
                <a:solidFill>
                  <a:schemeClr val="dk1"/>
                </a:solidFill>
                <a:latin typeface="Anaheim"/>
                <a:ea typeface="Anaheim"/>
                <a:cs typeface="Anaheim"/>
                <a:sym typeface="Anaheim"/>
              </a:endParaRPr>
            </a:p>
            <a:p>
              <a:pPr indent="-317500" lvl="0" marL="457200" rtl="0" algn="l">
                <a:spcBef>
                  <a:spcPts val="0"/>
                </a:spcBef>
                <a:spcAft>
                  <a:spcPts val="0"/>
                </a:spcAft>
                <a:buClr>
                  <a:schemeClr val="dk1"/>
                </a:buClr>
                <a:buSzPts val="1400"/>
                <a:buFont typeface="Anaheim"/>
                <a:buChar char="●"/>
              </a:pPr>
              <a:r>
                <a:rPr lang="en">
                  <a:solidFill>
                    <a:schemeClr val="dk1"/>
                  </a:solidFill>
                  <a:latin typeface="Anaheim"/>
                  <a:ea typeface="Anaheim"/>
                  <a:cs typeface="Anaheim"/>
                  <a:sym typeface="Anaheim"/>
                </a:rPr>
                <a:t>Pluto is now a dwarf planet</a:t>
              </a:r>
              <a:endParaRPr>
                <a:solidFill>
                  <a:schemeClr val="dk1"/>
                </a:solidFill>
                <a:latin typeface="Anaheim"/>
                <a:ea typeface="Anaheim"/>
                <a:cs typeface="Anaheim"/>
                <a:sym typeface="Anaheim"/>
              </a:endParaRPr>
            </a:p>
          </p:txBody>
        </p:sp>
        <p:sp>
          <p:nvSpPr>
            <p:cNvPr id="307" name="Google Shape;307;p20"/>
            <p:cNvSpPr/>
            <p:nvPr/>
          </p:nvSpPr>
          <p:spPr>
            <a:xfrm>
              <a:off x="6563798" y="2478625"/>
              <a:ext cx="1804800" cy="4956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dk2"/>
                  </a:solidFill>
                  <a:latin typeface="Anton"/>
                  <a:ea typeface="Anton"/>
                  <a:cs typeface="Anton"/>
                  <a:sym typeface="Anton"/>
                </a:rPr>
                <a:t>AUDIENCE</a:t>
              </a:r>
              <a:endParaRPr sz="1800">
                <a:solidFill>
                  <a:schemeClr val="dk2"/>
                </a:solidFill>
                <a:latin typeface="Anton"/>
                <a:ea typeface="Anton"/>
                <a:cs typeface="Anton"/>
                <a:sym typeface="Anton"/>
              </a:endParaRPr>
            </a:p>
          </p:txBody>
        </p:sp>
      </p:grpSp>
      <p:cxnSp>
        <p:nvCxnSpPr>
          <p:cNvPr id="308" name="Google Shape;308;p20"/>
          <p:cNvCxnSpPr>
            <a:stCxn id="292" idx="2"/>
            <a:endCxn id="307" idx="0"/>
          </p:cNvCxnSpPr>
          <p:nvPr/>
        </p:nvCxnSpPr>
        <p:spPr>
          <a:xfrm flipH="1" rot="-5400000">
            <a:off x="5691837" y="704200"/>
            <a:ext cx="717000" cy="2832000"/>
          </a:xfrm>
          <a:prstGeom prst="bentConnector3">
            <a:avLst>
              <a:gd fmla="val 49995"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1"/>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solidFill>
                <a:schemeClr val="dk2"/>
              </a:solidFill>
            </a:endParaRPr>
          </a:p>
        </p:txBody>
      </p:sp>
      <p:grpSp>
        <p:nvGrpSpPr>
          <p:cNvPr id="314" name="Google Shape;314;p21"/>
          <p:cNvGrpSpPr/>
          <p:nvPr/>
        </p:nvGrpSpPr>
        <p:grpSpPr>
          <a:xfrm>
            <a:off x="5765075" y="2531892"/>
            <a:ext cx="2665600" cy="1712171"/>
            <a:chOff x="5765075" y="2799904"/>
            <a:chExt cx="2665600" cy="1712171"/>
          </a:xfrm>
        </p:grpSpPr>
        <p:sp>
          <p:nvSpPr>
            <p:cNvPr id="315" name="Google Shape;315;p21"/>
            <p:cNvSpPr txBox="1"/>
            <p:nvPr/>
          </p:nvSpPr>
          <p:spPr>
            <a:xfrm>
              <a:off x="5765075" y="3303975"/>
              <a:ext cx="2665500" cy="12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naheim"/>
                  <a:ea typeface="Anaheim"/>
                  <a:cs typeface="Anaheim"/>
                  <a:sym typeface="Anaheim"/>
                </a:rPr>
                <a:t>Mercury is the closest planet to the Sun and the smallest one in the entire Solar System. This planet’s name has nothing to do with the liquid metal</a:t>
              </a:r>
              <a:endParaRPr>
                <a:solidFill>
                  <a:schemeClr val="dk1"/>
                </a:solidFill>
                <a:latin typeface="Anaheim"/>
                <a:ea typeface="Anaheim"/>
                <a:cs typeface="Anaheim"/>
                <a:sym typeface="Anaheim"/>
              </a:endParaRPr>
            </a:p>
          </p:txBody>
        </p:sp>
        <p:sp>
          <p:nvSpPr>
            <p:cNvPr id="316" name="Google Shape;316;p21"/>
            <p:cNvSpPr txBox="1"/>
            <p:nvPr/>
          </p:nvSpPr>
          <p:spPr>
            <a:xfrm>
              <a:off x="5765175" y="2799904"/>
              <a:ext cx="2665500" cy="567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Anton"/>
                  <a:ea typeface="Anton"/>
                  <a:cs typeface="Anton"/>
                  <a:sym typeface="Anton"/>
                </a:rPr>
                <a:t>TARGET MARKETS</a:t>
              </a:r>
              <a:endParaRPr sz="1800">
                <a:solidFill>
                  <a:schemeClr val="dk2"/>
                </a:solidFill>
                <a:latin typeface="Anton"/>
                <a:ea typeface="Anton"/>
                <a:cs typeface="Anton"/>
                <a:sym typeface="Anton"/>
              </a:endParaRPr>
            </a:p>
          </p:txBody>
        </p:sp>
      </p:grpSp>
      <p:sp>
        <p:nvSpPr>
          <p:cNvPr id="317" name="Google Shape;317;p21"/>
          <p:cNvSpPr/>
          <p:nvPr/>
        </p:nvSpPr>
        <p:spPr>
          <a:xfrm>
            <a:off x="5765075" y="1338950"/>
            <a:ext cx="776100" cy="359400"/>
          </a:xfrm>
          <a:prstGeom prst="snip1Rect">
            <a:avLst>
              <a:gd fmla="val 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Anton"/>
                <a:ea typeface="Anton"/>
                <a:cs typeface="Anton"/>
                <a:sym typeface="Anton"/>
              </a:rPr>
              <a:t>75</a:t>
            </a:r>
            <a:r>
              <a:rPr lang="en" sz="1800">
                <a:solidFill>
                  <a:schemeClr val="dk2"/>
                </a:solidFill>
                <a:latin typeface="Anton"/>
                <a:ea typeface="Anton"/>
                <a:cs typeface="Anton"/>
                <a:sym typeface="Anton"/>
              </a:rPr>
              <a:t>%</a:t>
            </a:r>
            <a:endParaRPr sz="1800">
              <a:solidFill>
                <a:schemeClr val="dk2"/>
              </a:solidFill>
              <a:latin typeface="Anton"/>
              <a:ea typeface="Anton"/>
              <a:cs typeface="Anton"/>
              <a:sym typeface="Anton"/>
            </a:endParaRPr>
          </a:p>
        </p:txBody>
      </p:sp>
      <p:sp>
        <p:nvSpPr>
          <p:cNvPr id="318" name="Google Shape;318;p21"/>
          <p:cNvSpPr/>
          <p:nvPr/>
        </p:nvSpPr>
        <p:spPr>
          <a:xfrm>
            <a:off x="6657275" y="1432236"/>
            <a:ext cx="1556100" cy="168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319" name="Google Shape;319;p21"/>
          <p:cNvSpPr/>
          <p:nvPr/>
        </p:nvSpPr>
        <p:spPr>
          <a:xfrm>
            <a:off x="6657275" y="1432225"/>
            <a:ext cx="1156200" cy="16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320" name="Google Shape;320;p21"/>
          <p:cNvSpPr/>
          <p:nvPr/>
        </p:nvSpPr>
        <p:spPr>
          <a:xfrm>
            <a:off x="5765075" y="1822100"/>
            <a:ext cx="776100" cy="359400"/>
          </a:xfrm>
          <a:prstGeom prst="snip1Rect">
            <a:avLst>
              <a:gd fmla="val 0"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Anton"/>
                <a:ea typeface="Anton"/>
                <a:cs typeface="Anton"/>
                <a:sym typeface="Anton"/>
              </a:rPr>
              <a:t>25</a:t>
            </a:r>
            <a:r>
              <a:rPr lang="en" sz="1800">
                <a:solidFill>
                  <a:schemeClr val="lt2"/>
                </a:solidFill>
                <a:latin typeface="Anton"/>
                <a:ea typeface="Anton"/>
                <a:cs typeface="Anton"/>
                <a:sym typeface="Anton"/>
              </a:rPr>
              <a:t>%</a:t>
            </a:r>
            <a:endParaRPr sz="1800">
              <a:solidFill>
                <a:schemeClr val="lt2"/>
              </a:solidFill>
              <a:latin typeface="Anton"/>
              <a:ea typeface="Anton"/>
              <a:cs typeface="Anton"/>
              <a:sym typeface="Anton"/>
            </a:endParaRPr>
          </a:p>
        </p:txBody>
      </p:sp>
      <p:sp>
        <p:nvSpPr>
          <p:cNvPr id="321" name="Google Shape;321;p21"/>
          <p:cNvSpPr/>
          <p:nvPr/>
        </p:nvSpPr>
        <p:spPr>
          <a:xfrm>
            <a:off x="6657275" y="1915386"/>
            <a:ext cx="1556100" cy="1680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322" name="Google Shape;322;p21"/>
          <p:cNvSpPr/>
          <p:nvPr/>
        </p:nvSpPr>
        <p:spPr>
          <a:xfrm>
            <a:off x="6657275" y="1915375"/>
            <a:ext cx="415500" cy="16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grpSp>
        <p:nvGrpSpPr>
          <p:cNvPr id="323" name="Google Shape;323;p21"/>
          <p:cNvGrpSpPr/>
          <p:nvPr/>
        </p:nvGrpSpPr>
        <p:grpSpPr>
          <a:xfrm>
            <a:off x="713230" y="1600231"/>
            <a:ext cx="4658984" cy="2740698"/>
            <a:chOff x="713230" y="1600231"/>
            <a:chExt cx="4658984" cy="2740698"/>
          </a:xfrm>
        </p:grpSpPr>
        <p:grpSp>
          <p:nvGrpSpPr>
            <p:cNvPr id="324" name="Google Shape;324;p21"/>
            <p:cNvGrpSpPr/>
            <p:nvPr/>
          </p:nvGrpSpPr>
          <p:grpSpPr>
            <a:xfrm>
              <a:off x="713230" y="1600231"/>
              <a:ext cx="4658984" cy="2740698"/>
              <a:chOff x="135007" y="949249"/>
              <a:chExt cx="6962020" cy="3802300"/>
            </a:xfrm>
          </p:grpSpPr>
          <p:sp>
            <p:nvSpPr>
              <p:cNvPr id="325" name="Google Shape;325;p21"/>
              <p:cNvSpPr/>
              <p:nvPr/>
            </p:nvSpPr>
            <p:spPr>
              <a:xfrm>
                <a:off x="4227094" y="2808672"/>
                <a:ext cx="1442519" cy="330100"/>
              </a:xfrm>
              <a:custGeom>
                <a:rect b="b" l="l" r="r" t="t"/>
                <a:pathLst>
                  <a:path extrusionOk="0" h="13204" w="59156">
                    <a:moveTo>
                      <a:pt x="1" y="0"/>
                    </a:moveTo>
                    <a:lnTo>
                      <a:pt x="1" y="0"/>
                    </a:lnTo>
                    <a:close/>
                    <a:moveTo>
                      <a:pt x="59155" y="13203"/>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1"/>
              <p:cNvSpPr/>
              <p:nvPr/>
            </p:nvSpPr>
            <p:spPr>
              <a:xfrm>
                <a:off x="2745345" y="1076124"/>
                <a:ext cx="4017331"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1"/>
              <p:cNvSpPr/>
              <p:nvPr/>
            </p:nvSpPr>
            <p:spPr>
              <a:xfrm>
                <a:off x="5675971" y="3523047"/>
                <a:ext cx="1081792"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1"/>
              <p:cNvSpPr/>
              <p:nvPr/>
            </p:nvSpPr>
            <p:spPr>
              <a:xfrm>
                <a:off x="6191372" y="3238697"/>
                <a:ext cx="557563"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1"/>
              <p:cNvSpPr/>
              <p:nvPr/>
            </p:nvSpPr>
            <p:spPr>
              <a:xfrm>
                <a:off x="5661218" y="3029222"/>
                <a:ext cx="275209"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1"/>
              <p:cNvSpPr/>
              <p:nvPr/>
            </p:nvSpPr>
            <p:spPr>
              <a:xfrm>
                <a:off x="5315642" y="3065222"/>
                <a:ext cx="528472"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1"/>
              <p:cNvSpPr/>
              <p:nvPr/>
            </p:nvSpPr>
            <p:spPr>
              <a:xfrm>
                <a:off x="4188321" y="3530597"/>
                <a:ext cx="221684"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1"/>
              <p:cNvSpPr/>
              <p:nvPr/>
            </p:nvSpPr>
            <p:spPr>
              <a:xfrm>
                <a:off x="6187592" y="1893848"/>
                <a:ext cx="260871"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1"/>
              <p:cNvSpPr/>
              <p:nvPr/>
            </p:nvSpPr>
            <p:spPr>
              <a:xfrm>
                <a:off x="6639784" y="4220721"/>
                <a:ext cx="457243"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1"/>
              <p:cNvSpPr/>
              <p:nvPr/>
            </p:nvSpPr>
            <p:spPr>
              <a:xfrm>
                <a:off x="6058638" y="2654823"/>
                <a:ext cx="227146"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1"/>
              <p:cNvSpPr/>
              <p:nvPr/>
            </p:nvSpPr>
            <p:spPr>
              <a:xfrm>
                <a:off x="5896373" y="3178547"/>
                <a:ext cx="18081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1"/>
              <p:cNvSpPr/>
              <p:nvPr/>
            </p:nvSpPr>
            <p:spPr>
              <a:xfrm>
                <a:off x="4121307" y="1079224"/>
                <a:ext cx="253726"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1"/>
              <p:cNvSpPr/>
              <p:nvPr/>
            </p:nvSpPr>
            <p:spPr>
              <a:xfrm>
                <a:off x="3424694" y="1017224"/>
                <a:ext cx="240217"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1"/>
              <p:cNvSpPr/>
              <p:nvPr/>
            </p:nvSpPr>
            <p:spPr>
              <a:xfrm>
                <a:off x="2991035" y="1612774"/>
                <a:ext cx="112976"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1"/>
              <p:cNvSpPr/>
              <p:nvPr/>
            </p:nvSpPr>
            <p:spPr>
              <a:xfrm>
                <a:off x="5840870" y="3458347"/>
                <a:ext cx="210052"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1"/>
              <p:cNvSpPr/>
              <p:nvPr/>
            </p:nvSpPr>
            <p:spPr>
              <a:xfrm>
                <a:off x="5493587" y="1103849"/>
                <a:ext cx="25572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1"/>
              <p:cNvSpPr/>
              <p:nvPr/>
            </p:nvSpPr>
            <p:spPr>
              <a:xfrm>
                <a:off x="6245753" y="4391521"/>
                <a:ext cx="122632"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1"/>
              <p:cNvSpPr/>
              <p:nvPr/>
            </p:nvSpPr>
            <p:spPr>
              <a:xfrm>
                <a:off x="5111262" y="2906297"/>
                <a:ext cx="8008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1"/>
              <p:cNvSpPr/>
              <p:nvPr/>
            </p:nvSpPr>
            <p:spPr>
              <a:xfrm>
                <a:off x="4656948" y="997549"/>
                <a:ext cx="156796"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1"/>
              <p:cNvSpPr/>
              <p:nvPr/>
            </p:nvSpPr>
            <p:spPr>
              <a:xfrm>
                <a:off x="3578521" y="998474"/>
                <a:ext cx="115073"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1"/>
              <p:cNvSpPr/>
              <p:nvPr/>
            </p:nvSpPr>
            <p:spPr>
              <a:xfrm>
                <a:off x="5998794" y="3463172"/>
                <a:ext cx="124754"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1"/>
              <p:cNvSpPr/>
              <p:nvPr/>
            </p:nvSpPr>
            <p:spPr>
              <a:xfrm>
                <a:off x="6039739" y="2464323"/>
                <a:ext cx="66108"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1"/>
              <p:cNvSpPr/>
              <p:nvPr/>
            </p:nvSpPr>
            <p:spPr>
              <a:xfrm>
                <a:off x="6032496" y="2861372"/>
                <a:ext cx="7376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1"/>
              <p:cNvSpPr/>
              <p:nvPr/>
            </p:nvSpPr>
            <p:spPr>
              <a:xfrm>
                <a:off x="3950629" y="994974"/>
                <a:ext cx="108757"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1"/>
              <p:cNvSpPr/>
              <p:nvPr/>
            </p:nvSpPr>
            <p:spPr>
              <a:xfrm>
                <a:off x="6943878" y="3803347"/>
                <a:ext cx="72253"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1"/>
              <p:cNvSpPr/>
              <p:nvPr/>
            </p:nvSpPr>
            <p:spPr>
              <a:xfrm>
                <a:off x="6288770" y="3118347"/>
                <a:ext cx="64450"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1"/>
              <p:cNvSpPr/>
              <p:nvPr/>
            </p:nvSpPr>
            <p:spPr>
              <a:xfrm>
                <a:off x="4080436" y="987199"/>
                <a:ext cx="85079"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1"/>
              <p:cNvSpPr/>
              <p:nvPr/>
            </p:nvSpPr>
            <p:spPr>
              <a:xfrm>
                <a:off x="6341078" y="1204099"/>
                <a:ext cx="79081"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1"/>
              <p:cNvSpPr/>
              <p:nvPr/>
            </p:nvSpPr>
            <p:spPr>
              <a:xfrm>
                <a:off x="4823969" y="1034624"/>
                <a:ext cx="79544"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1"/>
              <p:cNvSpPr/>
              <p:nvPr/>
            </p:nvSpPr>
            <p:spPr>
              <a:xfrm>
                <a:off x="6131650" y="3302472"/>
                <a:ext cx="75886"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1"/>
              <p:cNvSpPr/>
              <p:nvPr/>
            </p:nvSpPr>
            <p:spPr>
              <a:xfrm>
                <a:off x="4184541" y="996699"/>
                <a:ext cx="60499"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1"/>
              <p:cNvSpPr/>
              <p:nvPr/>
            </p:nvSpPr>
            <p:spPr>
              <a:xfrm>
                <a:off x="1956430" y="1004499"/>
                <a:ext cx="507403"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1"/>
              <p:cNvSpPr/>
              <p:nvPr/>
            </p:nvSpPr>
            <p:spPr>
              <a:xfrm>
                <a:off x="135007" y="949249"/>
                <a:ext cx="3153029"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1"/>
              <p:cNvSpPr/>
              <p:nvPr/>
            </p:nvSpPr>
            <p:spPr>
              <a:xfrm>
                <a:off x="1449882" y="1051124"/>
                <a:ext cx="276038"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1"/>
              <p:cNvSpPr/>
              <p:nvPr/>
            </p:nvSpPr>
            <p:spPr>
              <a:xfrm>
                <a:off x="2974599" y="1319374"/>
                <a:ext cx="208199"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1"/>
              <p:cNvSpPr/>
              <p:nvPr/>
            </p:nvSpPr>
            <p:spPr>
              <a:xfrm>
                <a:off x="1324708" y="2508998"/>
                <a:ext cx="257091"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1"/>
              <p:cNvSpPr/>
              <p:nvPr/>
            </p:nvSpPr>
            <p:spPr>
              <a:xfrm>
                <a:off x="1741930" y="1020349"/>
                <a:ext cx="158039"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1"/>
              <p:cNvSpPr/>
              <p:nvPr/>
            </p:nvSpPr>
            <p:spPr>
              <a:xfrm>
                <a:off x="1554815" y="2603448"/>
                <a:ext cx="16099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1"/>
              <p:cNvSpPr/>
              <p:nvPr/>
            </p:nvSpPr>
            <p:spPr>
              <a:xfrm>
                <a:off x="1782386" y="1344924"/>
                <a:ext cx="126436"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1"/>
              <p:cNvSpPr/>
              <p:nvPr/>
            </p:nvSpPr>
            <p:spPr>
              <a:xfrm>
                <a:off x="1651311" y="1030549"/>
                <a:ext cx="91931"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1"/>
              <p:cNvSpPr/>
              <p:nvPr/>
            </p:nvSpPr>
            <p:spPr>
              <a:xfrm>
                <a:off x="1731810" y="2639273"/>
                <a:ext cx="57768"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1"/>
              <p:cNvSpPr/>
              <p:nvPr/>
            </p:nvSpPr>
            <p:spPr>
              <a:xfrm>
                <a:off x="2116574" y="4630121"/>
                <a:ext cx="61133"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1"/>
              <p:cNvSpPr/>
              <p:nvPr/>
            </p:nvSpPr>
            <p:spPr>
              <a:xfrm>
                <a:off x="1472219" y="2645348"/>
                <a:ext cx="54793"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1"/>
              <p:cNvSpPr/>
              <p:nvPr/>
            </p:nvSpPr>
            <p:spPr>
              <a:xfrm>
                <a:off x="6779857" y="3384247"/>
                <a:ext cx="46210"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1"/>
              <p:cNvSpPr/>
              <p:nvPr/>
            </p:nvSpPr>
            <p:spPr>
              <a:xfrm>
                <a:off x="4093507" y="1250399"/>
                <a:ext cx="53549"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1"/>
              <p:cNvSpPr/>
              <p:nvPr/>
            </p:nvSpPr>
            <p:spPr>
              <a:xfrm>
                <a:off x="6075489" y="3314872"/>
                <a:ext cx="48892"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1"/>
              <p:cNvSpPr/>
              <p:nvPr/>
            </p:nvSpPr>
            <p:spPr>
              <a:xfrm>
                <a:off x="6423576" y="1890748"/>
                <a:ext cx="44942"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1"/>
              <p:cNvSpPr/>
              <p:nvPr/>
            </p:nvSpPr>
            <p:spPr>
              <a:xfrm>
                <a:off x="3371166" y="1955398"/>
                <a:ext cx="52281"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1"/>
              <p:cNvSpPr/>
              <p:nvPr/>
            </p:nvSpPr>
            <p:spPr>
              <a:xfrm>
                <a:off x="3721375" y="2161473"/>
                <a:ext cx="91468"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1"/>
              <p:cNvSpPr/>
              <p:nvPr/>
            </p:nvSpPr>
            <p:spPr>
              <a:xfrm>
                <a:off x="3931681" y="2173873"/>
                <a:ext cx="49331"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1"/>
              <p:cNvSpPr/>
              <p:nvPr/>
            </p:nvSpPr>
            <p:spPr>
              <a:xfrm>
                <a:off x="3239286" y="2038323"/>
                <a:ext cx="43820"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 name="Google Shape;376;p21"/>
            <p:cNvSpPr/>
            <p:nvPr/>
          </p:nvSpPr>
          <p:spPr>
            <a:xfrm>
              <a:off x="4811978" y="2398550"/>
              <a:ext cx="155700" cy="16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1"/>
            <p:cNvSpPr/>
            <p:nvPr/>
          </p:nvSpPr>
          <p:spPr>
            <a:xfrm>
              <a:off x="2645428" y="2316475"/>
              <a:ext cx="155700" cy="16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1"/>
            <p:cNvSpPr/>
            <p:nvPr/>
          </p:nvSpPr>
          <p:spPr>
            <a:xfrm>
              <a:off x="1901528" y="3630150"/>
              <a:ext cx="155700" cy="16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1"/>
            <p:cNvSpPr/>
            <p:nvPr/>
          </p:nvSpPr>
          <p:spPr>
            <a:xfrm>
              <a:off x="1213628" y="1822100"/>
              <a:ext cx="155700" cy="16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1"/>
            <p:cNvSpPr/>
            <p:nvPr/>
          </p:nvSpPr>
          <p:spPr>
            <a:xfrm>
              <a:off x="1465003" y="2148475"/>
              <a:ext cx="155700" cy="16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1"/>
            <p:cNvSpPr/>
            <p:nvPr/>
          </p:nvSpPr>
          <p:spPr>
            <a:xfrm>
              <a:off x="1213628" y="2398550"/>
              <a:ext cx="155700" cy="16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1"/>
            <p:cNvSpPr/>
            <p:nvPr/>
          </p:nvSpPr>
          <p:spPr>
            <a:xfrm>
              <a:off x="3120578" y="3577225"/>
              <a:ext cx="155700" cy="16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1"/>
            <p:cNvSpPr/>
            <p:nvPr/>
          </p:nvSpPr>
          <p:spPr>
            <a:xfrm>
              <a:off x="2964878" y="2083375"/>
              <a:ext cx="155700" cy="16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1"/>
            <p:cNvSpPr/>
            <p:nvPr/>
          </p:nvSpPr>
          <p:spPr>
            <a:xfrm>
              <a:off x="4656278" y="3630150"/>
              <a:ext cx="155700" cy="1680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1"/>
            <p:cNvSpPr/>
            <p:nvPr/>
          </p:nvSpPr>
          <p:spPr>
            <a:xfrm>
              <a:off x="3373053" y="2487750"/>
              <a:ext cx="155700" cy="16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1"/>
            <p:cNvSpPr/>
            <p:nvPr/>
          </p:nvSpPr>
          <p:spPr>
            <a:xfrm>
              <a:off x="3120578" y="2645925"/>
              <a:ext cx="155700" cy="16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1"/>
            <p:cNvSpPr/>
            <p:nvPr/>
          </p:nvSpPr>
          <p:spPr>
            <a:xfrm>
              <a:off x="2579303" y="2813925"/>
              <a:ext cx="155700" cy="16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1"/>
            <p:cNvSpPr/>
            <p:nvPr/>
          </p:nvSpPr>
          <p:spPr>
            <a:xfrm>
              <a:off x="4279503" y="2398550"/>
              <a:ext cx="155700" cy="16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1"/>
            <p:cNvSpPr/>
            <p:nvPr/>
          </p:nvSpPr>
          <p:spPr>
            <a:xfrm>
              <a:off x="3862503" y="1822100"/>
              <a:ext cx="155700" cy="16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1"/>
            <p:cNvSpPr/>
            <p:nvPr/>
          </p:nvSpPr>
          <p:spPr>
            <a:xfrm>
              <a:off x="2057228" y="3303975"/>
              <a:ext cx="155700" cy="16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1"/>
            <p:cNvSpPr/>
            <p:nvPr/>
          </p:nvSpPr>
          <p:spPr>
            <a:xfrm>
              <a:off x="1369328" y="2886575"/>
              <a:ext cx="155700" cy="16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1"/>
            <p:cNvSpPr/>
            <p:nvPr/>
          </p:nvSpPr>
          <p:spPr>
            <a:xfrm>
              <a:off x="1620703" y="3135975"/>
              <a:ext cx="155700" cy="16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1"/>
            <p:cNvSpPr/>
            <p:nvPr/>
          </p:nvSpPr>
          <p:spPr>
            <a:xfrm>
              <a:off x="3120578" y="3208475"/>
              <a:ext cx="155700" cy="168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22"/>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sz="3600">
              <a:solidFill>
                <a:schemeClr val="dk2"/>
              </a:solidFill>
            </a:endParaRPr>
          </a:p>
        </p:txBody>
      </p:sp>
      <p:graphicFrame>
        <p:nvGraphicFramePr>
          <p:cNvPr id="399" name="Google Shape;399;p22"/>
          <p:cNvGraphicFramePr/>
          <p:nvPr/>
        </p:nvGraphicFramePr>
        <p:xfrm>
          <a:off x="806400" y="1478568"/>
          <a:ext cx="3000000" cy="3000000"/>
        </p:xfrm>
        <a:graphic>
          <a:graphicData uri="http://schemas.openxmlformats.org/drawingml/2006/table">
            <a:tbl>
              <a:tblPr>
                <a:noFill/>
                <a:tableStyleId>{A9B55D13-E7A0-4C21-A865-475B1C6F6171}</a:tableStyleId>
              </a:tblPr>
              <a:tblGrid>
                <a:gridCol w="549200"/>
                <a:gridCol w="1601950"/>
                <a:gridCol w="3185675"/>
                <a:gridCol w="1496675"/>
                <a:gridCol w="672825"/>
              </a:tblGrid>
              <a:tr h="494250">
                <a:tc gridSpan="2">
                  <a:txBody>
                    <a:bodyPr/>
                    <a:lstStyle/>
                    <a:p>
                      <a:pPr indent="0" lvl="0" marL="0" rtl="0" algn="l">
                        <a:spcBef>
                          <a:spcPts val="0"/>
                        </a:spcBef>
                        <a:spcAft>
                          <a:spcPts val="0"/>
                        </a:spcAft>
                        <a:buNone/>
                      </a:pPr>
                      <a:r>
                        <a:rPr lang="en" sz="1800">
                          <a:solidFill>
                            <a:schemeClr val="dk2"/>
                          </a:solidFill>
                          <a:latin typeface="Anton"/>
                          <a:ea typeface="Anton"/>
                          <a:cs typeface="Anton"/>
                          <a:sym typeface="Anton"/>
                        </a:rPr>
                        <a:t>TASK NAME</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hMerge="1"/>
                <a:tc>
                  <a:txBody>
                    <a:bodyPr/>
                    <a:lstStyle/>
                    <a:p>
                      <a:pPr indent="0" lvl="0" marL="0" rtl="0" algn="l">
                        <a:spcBef>
                          <a:spcPts val="0"/>
                        </a:spcBef>
                        <a:spcAft>
                          <a:spcPts val="0"/>
                        </a:spcAft>
                        <a:buNone/>
                      </a:pPr>
                      <a:r>
                        <a:rPr lang="en" sz="1800">
                          <a:solidFill>
                            <a:schemeClr val="dk2"/>
                          </a:solidFill>
                          <a:latin typeface="Anton"/>
                          <a:ea typeface="Anton"/>
                          <a:cs typeface="Anton"/>
                          <a:sym typeface="Anton"/>
                        </a:rPr>
                        <a:t>DESCRIPTION</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gridSpan="2">
                  <a:txBody>
                    <a:bodyPr/>
                    <a:lstStyle/>
                    <a:p>
                      <a:pPr indent="0" lvl="0" marL="0" rtl="0" algn="l">
                        <a:spcBef>
                          <a:spcPts val="0"/>
                        </a:spcBef>
                        <a:spcAft>
                          <a:spcPts val="0"/>
                        </a:spcAft>
                        <a:buNone/>
                      </a:pPr>
                      <a:r>
                        <a:rPr lang="en" sz="1800">
                          <a:solidFill>
                            <a:schemeClr val="dk2"/>
                          </a:solidFill>
                          <a:latin typeface="Anton"/>
                          <a:ea typeface="Anton"/>
                          <a:cs typeface="Anton"/>
                          <a:sym typeface="Anton"/>
                        </a:rPr>
                        <a:t>PROGRESS</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hMerge="1"/>
              </a:tr>
              <a:tr h="482250">
                <a:tc gridSpan="2">
                  <a:txBody>
                    <a:bodyPr/>
                    <a:lstStyle/>
                    <a:p>
                      <a:pPr indent="0" lvl="0" marL="0" rtl="0" algn="l">
                        <a:spcBef>
                          <a:spcPts val="0"/>
                        </a:spcBef>
                        <a:spcAft>
                          <a:spcPts val="0"/>
                        </a:spcAft>
                        <a:buNone/>
                      </a:pPr>
                      <a:r>
                        <a:rPr lang="en" sz="1800">
                          <a:solidFill>
                            <a:schemeClr val="dk2"/>
                          </a:solidFill>
                          <a:latin typeface="Anton"/>
                          <a:ea typeface="Anton"/>
                          <a:cs typeface="Anton"/>
                          <a:sym typeface="Anton"/>
                        </a:rPr>
                        <a:t>DEFINE THE PROBLEM</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Anaheim"/>
                          <a:ea typeface="Anaheim"/>
                          <a:cs typeface="Anaheim"/>
                          <a:sym typeface="Anaheim"/>
                        </a:rPr>
                        <a:t>Venus has a beautiful name</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2"/>
                          </a:solidFill>
                          <a:latin typeface="Anton"/>
                          <a:ea typeface="Anton"/>
                          <a:cs typeface="Anton"/>
                          <a:sym typeface="Anton"/>
                        </a:rPr>
                        <a:t>10</a:t>
                      </a:r>
                      <a:r>
                        <a:rPr lang="en">
                          <a:solidFill>
                            <a:schemeClr val="dk2"/>
                          </a:solidFill>
                          <a:latin typeface="Anton"/>
                          <a:ea typeface="Anton"/>
                          <a:cs typeface="Anton"/>
                          <a:sym typeface="Anton"/>
                        </a:rPr>
                        <a:t>0%</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2250">
                <a:tc gridSpan="2">
                  <a:txBody>
                    <a:bodyPr/>
                    <a:lstStyle/>
                    <a:p>
                      <a:pPr indent="0" lvl="0" marL="0" rtl="0" algn="l">
                        <a:spcBef>
                          <a:spcPts val="0"/>
                        </a:spcBef>
                        <a:spcAft>
                          <a:spcPts val="0"/>
                        </a:spcAft>
                        <a:buNone/>
                      </a:pPr>
                      <a:r>
                        <a:rPr lang="en" sz="1800">
                          <a:solidFill>
                            <a:schemeClr val="dk2"/>
                          </a:solidFill>
                          <a:latin typeface="Anton"/>
                          <a:ea typeface="Anton"/>
                          <a:cs typeface="Anton"/>
                          <a:sym typeface="Anton"/>
                        </a:rPr>
                        <a:t>SKETCHING</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Jupiter is a huge gas giant</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2"/>
                          </a:solidFill>
                          <a:latin typeface="Anton"/>
                          <a:ea typeface="Anton"/>
                          <a:cs typeface="Anton"/>
                          <a:sym typeface="Anton"/>
                        </a:rPr>
                        <a:t>80%</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2250">
                <a:tc gridSpan="2">
                  <a:txBody>
                    <a:bodyPr/>
                    <a:lstStyle/>
                    <a:p>
                      <a:pPr indent="0" lvl="0" marL="0" rtl="0" algn="l">
                        <a:spcBef>
                          <a:spcPts val="0"/>
                        </a:spcBef>
                        <a:spcAft>
                          <a:spcPts val="0"/>
                        </a:spcAft>
                        <a:buNone/>
                      </a:pPr>
                      <a:r>
                        <a:rPr lang="en" sz="1800">
                          <a:solidFill>
                            <a:schemeClr val="dk2"/>
                          </a:solidFill>
                          <a:latin typeface="Anton"/>
                          <a:ea typeface="Anton"/>
                          <a:cs typeface="Anton"/>
                          <a:sym typeface="Anton"/>
                        </a:rPr>
                        <a:t>DESIGN WITH DETAILS</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Saturn has several rings</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2"/>
                          </a:solidFill>
                          <a:latin typeface="Anton"/>
                          <a:ea typeface="Anton"/>
                          <a:cs typeface="Anton"/>
                          <a:sym typeface="Anton"/>
                        </a:rPr>
                        <a:t>5</a:t>
                      </a:r>
                      <a:r>
                        <a:rPr lang="en">
                          <a:solidFill>
                            <a:schemeClr val="dk2"/>
                          </a:solidFill>
                          <a:latin typeface="Anton"/>
                          <a:ea typeface="Anton"/>
                          <a:cs typeface="Anton"/>
                          <a:sym typeface="Anton"/>
                        </a:rPr>
                        <a:t>0%</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2250">
                <a:tc gridSpan="2">
                  <a:txBody>
                    <a:bodyPr/>
                    <a:lstStyle/>
                    <a:p>
                      <a:pPr indent="0" lvl="0" marL="0" rtl="0" algn="l">
                        <a:spcBef>
                          <a:spcPts val="0"/>
                        </a:spcBef>
                        <a:spcAft>
                          <a:spcPts val="0"/>
                        </a:spcAft>
                        <a:buNone/>
                      </a:pPr>
                      <a:r>
                        <a:rPr lang="en" sz="1800">
                          <a:solidFill>
                            <a:schemeClr val="dk2"/>
                          </a:solidFill>
                          <a:latin typeface="Anton"/>
                          <a:ea typeface="Anton"/>
                          <a:cs typeface="Anton"/>
                          <a:sym typeface="Anton"/>
                        </a:rPr>
                        <a:t>IMPLEMENT</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Mars is actually a cold planet</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2"/>
                          </a:solidFill>
                          <a:latin typeface="Anton"/>
                          <a:ea typeface="Anton"/>
                          <a:cs typeface="Anton"/>
                          <a:sym typeface="Anton"/>
                        </a:rPr>
                        <a:t>1</a:t>
                      </a:r>
                      <a:r>
                        <a:rPr lang="en">
                          <a:solidFill>
                            <a:schemeClr val="dk2"/>
                          </a:solidFill>
                          <a:latin typeface="Anton"/>
                          <a:ea typeface="Anton"/>
                          <a:cs typeface="Anton"/>
                          <a:sym typeface="Anton"/>
                        </a:rPr>
                        <a:t>0%</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2250">
                <a:tc gridSpan="2">
                  <a:txBody>
                    <a:bodyPr/>
                    <a:lstStyle/>
                    <a:p>
                      <a:pPr indent="0" lvl="0" marL="0" rtl="0" algn="l">
                        <a:spcBef>
                          <a:spcPts val="0"/>
                        </a:spcBef>
                        <a:spcAft>
                          <a:spcPts val="0"/>
                        </a:spcAft>
                        <a:buNone/>
                      </a:pPr>
                      <a:r>
                        <a:rPr lang="en" sz="1800">
                          <a:solidFill>
                            <a:schemeClr val="dk2"/>
                          </a:solidFill>
                          <a:latin typeface="Anton"/>
                          <a:ea typeface="Anton"/>
                          <a:cs typeface="Anton"/>
                          <a:sym typeface="Anton"/>
                        </a:rPr>
                        <a:t>CORRECTIONS</a:t>
                      </a:r>
                      <a:endParaRPr sz="1800">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marR="0" rtl="0" algn="l">
                        <a:lnSpc>
                          <a:spcPct val="100000"/>
                        </a:lnSpc>
                        <a:spcBef>
                          <a:spcPts val="0"/>
                        </a:spcBef>
                        <a:spcAft>
                          <a:spcPts val="0"/>
                        </a:spcAft>
                        <a:buNone/>
                      </a:pPr>
                      <a:r>
                        <a:rPr lang="en">
                          <a:solidFill>
                            <a:schemeClr val="dk1"/>
                          </a:solidFill>
                          <a:latin typeface="Anaheim"/>
                          <a:ea typeface="Anaheim"/>
                          <a:cs typeface="Anaheim"/>
                          <a:sym typeface="Anaheim"/>
                        </a:rPr>
                        <a:t>Neptune is very far from us</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t/>
                      </a:r>
                      <a:endParaRPr>
                        <a:solidFill>
                          <a:schemeClr val="dk1"/>
                        </a:solidFill>
                        <a:latin typeface="Anaheim"/>
                        <a:ea typeface="Anaheim"/>
                        <a:cs typeface="Anaheim"/>
                        <a:sym typeface="Anahei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2"/>
                          </a:solidFill>
                          <a:latin typeface="Anton"/>
                          <a:ea typeface="Anton"/>
                          <a:cs typeface="Anton"/>
                          <a:sym typeface="Anton"/>
                        </a:rPr>
                        <a:t>5%</a:t>
                      </a:r>
                      <a:endParaRPr>
                        <a:solidFill>
                          <a:schemeClr val="dk2"/>
                        </a:solidFill>
                        <a:latin typeface="Anton"/>
                        <a:ea typeface="Anton"/>
                        <a:cs typeface="Anton"/>
                        <a:sym typeface="Anton"/>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400" name="Google Shape;400;p22"/>
          <p:cNvSpPr/>
          <p:nvPr/>
        </p:nvSpPr>
        <p:spPr>
          <a:xfrm>
            <a:off x="6195125" y="2132961"/>
            <a:ext cx="1385400" cy="168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401" name="Google Shape;401;p22"/>
          <p:cNvSpPr/>
          <p:nvPr/>
        </p:nvSpPr>
        <p:spPr>
          <a:xfrm>
            <a:off x="6195125" y="2132950"/>
            <a:ext cx="1385400" cy="168000"/>
          </a:xfrm>
          <a:prstGeom prst="rect">
            <a:avLst/>
          </a:pr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402" name="Google Shape;402;p22"/>
          <p:cNvSpPr/>
          <p:nvPr/>
        </p:nvSpPr>
        <p:spPr>
          <a:xfrm>
            <a:off x="6195125" y="2619136"/>
            <a:ext cx="1385400" cy="168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403" name="Google Shape;403;p22"/>
          <p:cNvSpPr/>
          <p:nvPr/>
        </p:nvSpPr>
        <p:spPr>
          <a:xfrm>
            <a:off x="6195125" y="2619125"/>
            <a:ext cx="1138500" cy="168000"/>
          </a:xfrm>
          <a:prstGeom prst="rect">
            <a:avLst/>
          </a:pr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404" name="Google Shape;404;p22"/>
          <p:cNvSpPr/>
          <p:nvPr/>
        </p:nvSpPr>
        <p:spPr>
          <a:xfrm>
            <a:off x="6195125" y="3089036"/>
            <a:ext cx="1385400" cy="168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405" name="Google Shape;405;p22"/>
          <p:cNvSpPr/>
          <p:nvPr/>
        </p:nvSpPr>
        <p:spPr>
          <a:xfrm>
            <a:off x="6195125" y="3089025"/>
            <a:ext cx="692100" cy="168000"/>
          </a:xfrm>
          <a:prstGeom prst="rect">
            <a:avLst/>
          </a:pr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406" name="Google Shape;406;p22"/>
          <p:cNvSpPr/>
          <p:nvPr/>
        </p:nvSpPr>
        <p:spPr>
          <a:xfrm>
            <a:off x="6195125" y="3581836"/>
            <a:ext cx="1385400" cy="168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407" name="Google Shape;407;p22"/>
          <p:cNvSpPr/>
          <p:nvPr/>
        </p:nvSpPr>
        <p:spPr>
          <a:xfrm>
            <a:off x="6195125" y="3581825"/>
            <a:ext cx="133200" cy="168000"/>
          </a:xfrm>
          <a:prstGeom prst="rect">
            <a:avLst/>
          </a:pr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408" name="Google Shape;408;p22"/>
          <p:cNvSpPr/>
          <p:nvPr/>
        </p:nvSpPr>
        <p:spPr>
          <a:xfrm>
            <a:off x="6195125" y="4074636"/>
            <a:ext cx="1385400" cy="168000"/>
          </a:xfrm>
          <a:prstGeom prst="rect">
            <a:avLst/>
          </a:prstGeom>
          <a:no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
        <p:nvSpPr>
          <p:cNvPr id="409" name="Google Shape;409;p22"/>
          <p:cNvSpPr/>
          <p:nvPr/>
        </p:nvSpPr>
        <p:spPr>
          <a:xfrm>
            <a:off x="6195125" y="4074625"/>
            <a:ext cx="33900" cy="168000"/>
          </a:xfrm>
          <a:prstGeom prst="rect">
            <a:avLst/>
          </a:prstGeom>
          <a:solidFill>
            <a:schemeClr val="accent1"/>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solidFill>
                <a:srgbClr val="FFFFFF"/>
              </a:solidFill>
              <a:latin typeface="Bebas Neue"/>
              <a:ea typeface="Bebas Neue"/>
              <a:cs typeface="Bebas Neue"/>
              <a:sym typeface="Bebas Neu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pic>
        <p:nvPicPr>
          <p:cNvPr id="414" name="Google Shape;414;p23"/>
          <p:cNvPicPr preferRelativeResize="0"/>
          <p:nvPr/>
        </p:nvPicPr>
        <p:blipFill rotWithShape="1">
          <a:blip r:embed="rId3">
            <a:alphaModFix/>
          </a:blip>
          <a:srcRect b="12401" l="8374" r="8382" t="12393"/>
          <a:stretch/>
        </p:blipFill>
        <p:spPr>
          <a:xfrm>
            <a:off x="2941450" y="1728675"/>
            <a:ext cx="3107199" cy="2807199"/>
          </a:xfrm>
          <a:prstGeom prst="rect">
            <a:avLst/>
          </a:prstGeom>
          <a:noFill/>
          <a:ln>
            <a:noFill/>
          </a:ln>
        </p:spPr>
      </p:pic>
      <p:sp>
        <p:nvSpPr>
          <p:cNvPr id="415" name="Google Shape;415;p23"/>
          <p:cNvSpPr txBox="1"/>
          <p:nvPr>
            <p:ph type="title"/>
          </p:nvPr>
        </p:nvSpPr>
        <p:spPr>
          <a:xfrm>
            <a:off x="740664" y="466344"/>
            <a:ext cx="7662600" cy="56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GRAPHIC DESIGN PROJECT PROPOSAL </a:t>
            </a:r>
            <a:r>
              <a:rPr lang="en">
                <a:solidFill>
                  <a:schemeClr val="dk2"/>
                </a:solidFill>
              </a:rPr>
              <a:t>INFOGRAPHICS</a:t>
            </a:r>
            <a:endParaRPr>
              <a:solidFill>
                <a:schemeClr val="dk2"/>
              </a:solidFill>
            </a:endParaRPr>
          </a:p>
        </p:txBody>
      </p:sp>
      <p:grpSp>
        <p:nvGrpSpPr>
          <p:cNvPr id="416" name="Google Shape;416;p23"/>
          <p:cNvGrpSpPr/>
          <p:nvPr/>
        </p:nvGrpSpPr>
        <p:grpSpPr>
          <a:xfrm>
            <a:off x="719443" y="1568348"/>
            <a:ext cx="2103007" cy="1181753"/>
            <a:chOff x="719443" y="1644548"/>
            <a:chExt cx="2103007" cy="1181753"/>
          </a:xfrm>
        </p:grpSpPr>
        <p:sp>
          <p:nvSpPr>
            <p:cNvPr id="417" name="Google Shape;417;p23"/>
            <p:cNvSpPr txBox="1"/>
            <p:nvPr/>
          </p:nvSpPr>
          <p:spPr>
            <a:xfrm>
              <a:off x="719450" y="2004601"/>
              <a:ext cx="2103000" cy="821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naheim"/>
                  <a:ea typeface="Anaheim"/>
                  <a:cs typeface="Anaheim"/>
                  <a:sym typeface="Anaheim"/>
                </a:rPr>
                <a:t>Mercury is the closest planet to the Sun and the smallest one in the sky</a:t>
              </a:r>
              <a:endParaRPr>
                <a:solidFill>
                  <a:schemeClr val="dk1"/>
                </a:solidFill>
                <a:latin typeface="Anaheim"/>
                <a:ea typeface="Anaheim"/>
                <a:cs typeface="Anaheim"/>
                <a:sym typeface="Anaheim"/>
              </a:endParaRPr>
            </a:p>
          </p:txBody>
        </p:sp>
        <p:sp>
          <p:nvSpPr>
            <p:cNvPr id="418" name="Google Shape;418;p23"/>
            <p:cNvSpPr txBox="1"/>
            <p:nvPr/>
          </p:nvSpPr>
          <p:spPr>
            <a:xfrm>
              <a:off x="719443" y="1644548"/>
              <a:ext cx="2103000" cy="359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2"/>
                  </a:solidFill>
                  <a:latin typeface="Anton"/>
                  <a:ea typeface="Anton"/>
                  <a:cs typeface="Anton"/>
                  <a:sym typeface="Anton"/>
                </a:rPr>
                <a:t>MERCURY</a:t>
              </a:r>
              <a:endParaRPr sz="1800">
                <a:solidFill>
                  <a:schemeClr val="dk2"/>
                </a:solidFill>
                <a:latin typeface="Anton"/>
                <a:ea typeface="Anton"/>
                <a:cs typeface="Anton"/>
                <a:sym typeface="Anton"/>
              </a:endParaRPr>
            </a:p>
          </p:txBody>
        </p:sp>
      </p:grpSp>
      <p:grpSp>
        <p:nvGrpSpPr>
          <p:cNvPr id="419" name="Google Shape;419;p23"/>
          <p:cNvGrpSpPr/>
          <p:nvPr/>
        </p:nvGrpSpPr>
        <p:grpSpPr>
          <a:xfrm>
            <a:off x="719450" y="3341298"/>
            <a:ext cx="2103010" cy="1181691"/>
            <a:chOff x="719450" y="3341298"/>
            <a:chExt cx="2103010" cy="1181691"/>
          </a:xfrm>
        </p:grpSpPr>
        <p:sp>
          <p:nvSpPr>
            <p:cNvPr id="420" name="Google Shape;420;p23"/>
            <p:cNvSpPr txBox="1"/>
            <p:nvPr/>
          </p:nvSpPr>
          <p:spPr>
            <a:xfrm>
              <a:off x="719450" y="3701288"/>
              <a:ext cx="2103000" cy="821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naheim"/>
                  <a:ea typeface="Anaheim"/>
                  <a:cs typeface="Anaheim"/>
                  <a:sym typeface="Anaheim"/>
                </a:rPr>
                <a:t>Venus is terribly hot and its atmosphere is extremely poisonous</a:t>
              </a:r>
              <a:endParaRPr>
                <a:solidFill>
                  <a:schemeClr val="dk1"/>
                </a:solidFill>
                <a:latin typeface="Anaheim"/>
                <a:ea typeface="Anaheim"/>
                <a:cs typeface="Anaheim"/>
                <a:sym typeface="Anaheim"/>
              </a:endParaRPr>
            </a:p>
          </p:txBody>
        </p:sp>
        <p:sp>
          <p:nvSpPr>
            <p:cNvPr id="421" name="Google Shape;421;p23"/>
            <p:cNvSpPr txBox="1"/>
            <p:nvPr/>
          </p:nvSpPr>
          <p:spPr>
            <a:xfrm>
              <a:off x="719460" y="3341298"/>
              <a:ext cx="2103000" cy="359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2"/>
                  </a:solidFill>
                  <a:latin typeface="Anton"/>
                  <a:ea typeface="Anton"/>
                  <a:cs typeface="Anton"/>
                  <a:sym typeface="Anton"/>
                </a:rPr>
                <a:t>VENUS</a:t>
              </a:r>
              <a:endParaRPr sz="1800">
                <a:solidFill>
                  <a:schemeClr val="dk2"/>
                </a:solidFill>
                <a:latin typeface="Anton"/>
                <a:ea typeface="Anton"/>
                <a:cs typeface="Anton"/>
                <a:sym typeface="Anton"/>
              </a:endParaRPr>
            </a:p>
          </p:txBody>
        </p:sp>
      </p:grpSp>
      <p:grpSp>
        <p:nvGrpSpPr>
          <p:cNvPr id="422" name="Google Shape;422;p23"/>
          <p:cNvGrpSpPr/>
          <p:nvPr/>
        </p:nvGrpSpPr>
        <p:grpSpPr>
          <a:xfrm>
            <a:off x="6320450" y="1568348"/>
            <a:ext cx="2103001" cy="1181753"/>
            <a:chOff x="6320450" y="1644548"/>
            <a:chExt cx="2103001" cy="1181753"/>
          </a:xfrm>
        </p:grpSpPr>
        <p:sp>
          <p:nvSpPr>
            <p:cNvPr id="423" name="Google Shape;423;p23"/>
            <p:cNvSpPr txBox="1"/>
            <p:nvPr/>
          </p:nvSpPr>
          <p:spPr>
            <a:xfrm>
              <a:off x="6320450" y="2004601"/>
              <a:ext cx="2103000" cy="8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naheim"/>
                  <a:ea typeface="Anaheim"/>
                  <a:cs typeface="Anaheim"/>
                  <a:sym typeface="Anaheim"/>
                </a:rPr>
                <a:t>Despite being red, Mars is cold and full of iron oxide dust</a:t>
              </a:r>
              <a:endParaRPr>
                <a:solidFill>
                  <a:schemeClr val="dk1"/>
                </a:solidFill>
                <a:latin typeface="Anaheim"/>
                <a:ea typeface="Anaheim"/>
                <a:cs typeface="Anaheim"/>
                <a:sym typeface="Anaheim"/>
              </a:endParaRPr>
            </a:p>
          </p:txBody>
        </p:sp>
        <p:sp>
          <p:nvSpPr>
            <p:cNvPr id="424" name="Google Shape;424;p23"/>
            <p:cNvSpPr txBox="1"/>
            <p:nvPr/>
          </p:nvSpPr>
          <p:spPr>
            <a:xfrm>
              <a:off x="6320451" y="1644548"/>
              <a:ext cx="2103000" cy="359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Anton"/>
                  <a:ea typeface="Anton"/>
                  <a:cs typeface="Anton"/>
                  <a:sym typeface="Anton"/>
                </a:rPr>
                <a:t>MARS</a:t>
              </a:r>
              <a:endParaRPr sz="1800">
                <a:solidFill>
                  <a:schemeClr val="dk2"/>
                </a:solidFill>
                <a:latin typeface="Anton"/>
                <a:ea typeface="Anton"/>
                <a:cs typeface="Anton"/>
                <a:sym typeface="Anton"/>
              </a:endParaRPr>
            </a:p>
          </p:txBody>
        </p:sp>
      </p:grpSp>
      <p:grpSp>
        <p:nvGrpSpPr>
          <p:cNvPr id="425" name="Google Shape;425;p23"/>
          <p:cNvGrpSpPr/>
          <p:nvPr/>
        </p:nvGrpSpPr>
        <p:grpSpPr>
          <a:xfrm>
            <a:off x="6320443" y="3341298"/>
            <a:ext cx="2103007" cy="1181691"/>
            <a:chOff x="6320443" y="3341298"/>
            <a:chExt cx="2103007" cy="1181691"/>
          </a:xfrm>
        </p:grpSpPr>
        <p:sp>
          <p:nvSpPr>
            <p:cNvPr id="426" name="Google Shape;426;p23"/>
            <p:cNvSpPr txBox="1"/>
            <p:nvPr/>
          </p:nvSpPr>
          <p:spPr>
            <a:xfrm>
              <a:off x="6320450" y="3701288"/>
              <a:ext cx="2103000" cy="82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naheim"/>
                  <a:ea typeface="Anaheim"/>
                  <a:cs typeface="Anaheim"/>
                  <a:sym typeface="Anaheim"/>
                </a:rPr>
                <a:t>Jupiter is a gas giant and the biggest planet of them all</a:t>
              </a:r>
              <a:endParaRPr>
                <a:solidFill>
                  <a:schemeClr val="dk1"/>
                </a:solidFill>
                <a:latin typeface="Anaheim"/>
                <a:ea typeface="Anaheim"/>
                <a:cs typeface="Anaheim"/>
                <a:sym typeface="Anaheim"/>
              </a:endParaRPr>
            </a:p>
          </p:txBody>
        </p:sp>
        <p:sp>
          <p:nvSpPr>
            <p:cNvPr id="427" name="Google Shape;427;p23"/>
            <p:cNvSpPr txBox="1"/>
            <p:nvPr/>
          </p:nvSpPr>
          <p:spPr>
            <a:xfrm>
              <a:off x="6320443" y="3341298"/>
              <a:ext cx="2103000" cy="359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Anton"/>
                  <a:ea typeface="Anton"/>
                  <a:cs typeface="Anton"/>
                  <a:sym typeface="Anton"/>
                </a:rPr>
                <a:t>JUPITER</a:t>
              </a:r>
              <a:endParaRPr sz="1800">
                <a:solidFill>
                  <a:schemeClr val="dk2"/>
                </a:solidFill>
                <a:latin typeface="Anton"/>
                <a:ea typeface="Anton"/>
                <a:cs typeface="Anton"/>
                <a:sym typeface="Anton"/>
              </a:endParaRPr>
            </a:p>
          </p:txBody>
        </p:sp>
      </p:grpSp>
      <p:cxnSp>
        <p:nvCxnSpPr>
          <p:cNvPr id="428" name="Google Shape;428;p23"/>
          <p:cNvCxnSpPr>
            <a:stCxn id="418" idx="3"/>
            <a:endCxn id="429" idx="2"/>
          </p:cNvCxnSpPr>
          <p:nvPr/>
        </p:nvCxnSpPr>
        <p:spPr>
          <a:xfrm>
            <a:off x="2822443" y="1748048"/>
            <a:ext cx="881400" cy="732600"/>
          </a:xfrm>
          <a:prstGeom prst="bentConnector3">
            <a:avLst>
              <a:gd fmla="val 50000" name="adj1"/>
            </a:avLst>
          </a:prstGeom>
          <a:noFill/>
          <a:ln cap="flat" cmpd="sng" w="9525">
            <a:solidFill>
              <a:schemeClr val="dk1"/>
            </a:solidFill>
            <a:prstDash val="solid"/>
            <a:round/>
            <a:headEnd len="med" w="med" type="none"/>
            <a:tailEnd len="med" w="med" type="diamond"/>
          </a:ln>
        </p:spPr>
      </p:cxnSp>
      <p:cxnSp>
        <p:nvCxnSpPr>
          <p:cNvPr id="430" name="Google Shape;430;p23"/>
          <p:cNvCxnSpPr>
            <a:stCxn id="424" idx="1"/>
            <a:endCxn id="431" idx="0"/>
          </p:cNvCxnSpPr>
          <p:nvPr/>
        </p:nvCxnSpPr>
        <p:spPr>
          <a:xfrm flipH="1">
            <a:off x="5457051" y="1748048"/>
            <a:ext cx="863400" cy="514200"/>
          </a:xfrm>
          <a:prstGeom prst="bentConnector2">
            <a:avLst/>
          </a:prstGeom>
          <a:noFill/>
          <a:ln cap="flat" cmpd="sng" w="9525">
            <a:solidFill>
              <a:schemeClr val="dk1"/>
            </a:solidFill>
            <a:prstDash val="solid"/>
            <a:round/>
            <a:headEnd len="med" w="med" type="none"/>
            <a:tailEnd len="med" w="med" type="diamond"/>
          </a:ln>
        </p:spPr>
      </p:cxnSp>
      <p:cxnSp>
        <p:nvCxnSpPr>
          <p:cNvPr id="432" name="Google Shape;432;p23"/>
          <p:cNvCxnSpPr>
            <a:stCxn id="421" idx="3"/>
            <a:endCxn id="433" idx="4"/>
          </p:cNvCxnSpPr>
          <p:nvPr/>
        </p:nvCxnSpPr>
        <p:spPr>
          <a:xfrm>
            <a:off x="2822460" y="3520998"/>
            <a:ext cx="440700" cy="377400"/>
          </a:xfrm>
          <a:prstGeom prst="bentConnector4">
            <a:avLst>
              <a:gd fmla="val 38785" name="adj1"/>
              <a:gd fmla="val 163097" name="adj2"/>
            </a:avLst>
          </a:prstGeom>
          <a:noFill/>
          <a:ln cap="flat" cmpd="sng" w="9525">
            <a:solidFill>
              <a:schemeClr val="dk1"/>
            </a:solidFill>
            <a:prstDash val="solid"/>
            <a:round/>
            <a:headEnd len="med" w="med" type="none"/>
            <a:tailEnd len="med" w="med" type="diamond"/>
          </a:ln>
        </p:spPr>
      </p:cxnSp>
      <p:sp>
        <p:nvSpPr>
          <p:cNvPr id="429" name="Google Shape;429;p23"/>
          <p:cNvSpPr/>
          <p:nvPr/>
        </p:nvSpPr>
        <p:spPr>
          <a:xfrm>
            <a:off x="3703850" y="2381750"/>
            <a:ext cx="197700" cy="197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3"/>
          <p:cNvSpPr/>
          <p:nvPr/>
        </p:nvSpPr>
        <p:spPr>
          <a:xfrm>
            <a:off x="5358350" y="2262325"/>
            <a:ext cx="197700" cy="197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3"/>
          <p:cNvSpPr/>
          <p:nvPr/>
        </p:nvSpPr>
        <p:spPr>
          <a:xfrm>
            <a:off x="3164309" y="3700700"/>
            <a:ext cx="197700" cy="197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3"/>
          <p:cNvSpPr/>
          <p:nvPr/>
        </p:nvSpPr>
        <p:spPr>
          <a:xfrm>
            <a:off x="5046525" y="3608913"/>
            <a:ext cx="197700" cy="1977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5" name="Google Shape;435;p23"/>
          <p:cNvCxnSpPr>
            <a:stCxn id="427" idx="1"/>
            <a:endCxn id="434" idx="6"/>
          </p:cNvCxnSpPr>
          <p:nvPr/>
        </p:nvCxnSpPr>
        <p:spPr>
          <a:xfrm flipH="1">
            <a:off x="5244343" y="3520998"/>
            <a:ext cx="1076100" cy="186900"/>
          </a:xfrm>
          <a:prstGeom prst="bentConnector3">
            <a:avLst>
              <a:gd fmla="val 50005" name="adj1"/>
            </a:avLst>
          </a:prstGeom>
          <a:noFill/>
          <a:ln cap="flat" cmpd="sng" w="9525">
            <a:solidFill>
              <a:schemeClr val="dk1"/>
            </a:solidFill>
            <a:prstDash val="solid"/>
            <a:round/>
            <a:headEnd len="med" w="med" type="none"/>
            <a:tailEnd len="med" w="med" type="diamond"/>
          </a:ln>
        </p:spPr>
      </p:cxn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raphic Design Project Proposal Infographics by Slidesgo">
  <a:themeElements>
    <a:clrScheme name="Simple Light">
      <a:dk1>
        <a:srgbClr val="434343"/>
      </a:dk1>
      <a:lt1>
        <a:srgbClr val="F3F3F3"/>
      </a:lt1>
      <a:dk2>
        <a:srgbClr val="0F4C81"/>
      </a:dk2>
      <a:lt2>
        <a:srgbClr val="98BEE0"/>
      </a:lt2>
      <a:accent1>
        <a:srgbClr val="C5D8E9"/>
      </a:accent1>
      <a:accent2>
        <a:srgbClr val="FFFFFF"/>
      </a:accent2>
      <a:accent3>
        <a:srgbClr val="FFFFFF"/>
      </a:accent3>
      <a:accent4>
        <a:srgbClr val="FFFFFF"/>
      </a:accent4>
      <a:accent5>
        <a:srgbClr val="FFFFFF"/>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